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2" r:id="rId3"/>
    <p:sldId id="258" r:id="rId4"/>
    <p:sldId id="263" r:id="rId5"/>
    <p:sldId id="259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94"/>
  </p:normalViewPr>
  <p:slideViewPr>
    <p:cSldViewPr snapToGrid="0">
      <p:cViewPr varScale="1">
        <p:scale>
          <a:sx n="90" d="100"/>
          <a:sy n="90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B5AA-55CC-09D1-36A6-16BFC8682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82386-051D-C491-D65F-514EE0EA8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BF535-CD6A-30C8-9129-CB84F37D8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109BE-89EC-87E2-E58E-162510BD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F233-3511-D141-749D-FD23228D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2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C8C5-7A59-FA7A-E580-42AA420A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E1CE-466F-C68B-C89D-79F7B676A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EF6B-5712-1702-B09D-318BC6524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36F9C-39FD-43A4-3289-1F283DA8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6EE3F-52C7-A6D4-354C-94F6218C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94AA4-B21D-1850-E2A4-C23A934A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9438E-377F-0AC7-4849-8EB5970FC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FDA33-799B-672B-8731-163D9A0F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2DF3A-ABEA-4C56-6FBB-C4D9B765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25184-B3F9-AA8A-2E22-671D9698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5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0246-D899-842C-AA7B-C9DF7E07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3BF70-953C-BE90-69E5-A111B9EF6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2621F-A20B-0885-BBF1-5FC6DEBF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CCE6E-0E96-CEE6-EC40-6EDEE1E3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9BD4F-6776-E9AF-9673-EDEFF27D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4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D62E-4FF0-D88D-07D2-7AA3926D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387AD-DDB4-3B70-1399-D6FCF47EB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D8EC8-F630-E86C-8EED-451E82390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30DBB-DB7F-9440-96F9-3F5F0FAA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47E33-4CCD-C045-C482-BD4786E1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7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7687-9E73-81EA-0794-A42FF7E2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177B2-2A94-1FB9-C2F2-0EFDEE43E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EF7B0-4502-5733-8B4A-925760152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1A862-BCB6-74BC-046C-34973364C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A94F4-18F3-B998-3C09-389F8209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01548-E67B-634C-F2E2-926D80DF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5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F569-52BD-0C2A-3796-59BAA304C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C596A-8796-E591-2569-744A7301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BC8FE-1776-B814-3A5E-C8A8DD356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32349-FF42-9408-C218-CBE76F69B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3F8CAA-9C1C-4EB2-18DE-FE45B9BE3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3A518-D1C3-F557-F218-F841DAB4D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82810-C1CB-A1ED-A415-B722D665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3E654C-D62F-EF03-52FC-6260D2F1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7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FC9F-DD53-6B68-4E1D-2E8F1D2A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4BA80-0CED-9F6A-17A5-7485ABC2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5D58E-48D5-287C-2B81-02874A5E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0611A-4933-CD36-21BD-E11A0CC6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1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2FFB6-2CCB-8E4A-634F-2E059FC9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522A6-FEB5-03BC-7DBE-D7DDEAE6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8A441-ECBF-37BA-FA83-A9C2A111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1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F5CF-3920-FAA9-D19A-D19B4D2E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5FB9E-6849-6619-C56A-18EDB9C80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75B5A-9211-B783-B3D5-41AD1F580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36C30-05BB-774E-2F7F-B4C7DED4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44306-445F-127B-807A-B6B71F890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101A5-3CE4-2545-CF5F-F5131BAB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5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844A-61F5-3AD8-0C43-F5BAA1E6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274B4-BDA5-A825-D649-BFCC209C7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52F1-218D-FD23-CD71-ADBD585D1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61CFF-2B9F-1679-2E7C-40A39B23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B805F-BE30-8B2B-2B01-F666AE1D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4AF43-BF9A-1364-BAE4-A259AC17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3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DC597-75A1-B60F-AFAF-00F52EB8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B9ABC-6B19-ADF2-2A13-80811FC5F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0C163-33ED-529C-8165-DDE94C0C3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A6F9A-1301-1847-A0F4-47938F80697E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8763A-6BF7-9890-8DC7-C5B1CB97E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C507E-6E4C-9132-E1E9-C832BC4E5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05EB5C-02A2-534C-9CD3-F27CF8BD3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9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18" Type="http://schemas.openxmlformats.org/officeDocument/2006/relationships/image" Target="../media/image22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1.jpeg"/><Relationship Id="rId2" Type="http://schemas.openxmlformats.org/officeDocument/2006/relationships/image" Target="../media/image9.jpeg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0.jpg"/><Relationship Id="rId7" Type="http://schemas.openxmlformats.org/officeDocument/2006/relationships/image" Target="../media/image27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8.jpg"/><Relationship Id="rId7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4.jpg"/><Relationship Id="rId4" Type="http://schemas.openxmlformats.org/officeDocument/2006/relationships/image" Target="../media/image30.jp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366A-0088-EEFB-7C92-F207FC16F24F}"/>
              </a:ext>
            </a:extLst>
          </p:cNvPr>
          <p:cNvSpPr txBox="1"/>
          <p:nvPr/>
        </p:nvSpPr>
        <p:spPr>
          <a:xfrm>
            <a:off x="2952162" y="0"/>
            <a:ext cx="95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LK952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5663B-DFF1-33DF-1646-D817E625878F}"/>
              </a:ext>
            </a:extLst>
          </p:cNvPr>
          <p:cNvSpPr txBox="1"/>
          <p:nvPr/>
        </p:nvSpPr>
        <p:spPr>
          <a:xfrm>
            <a:off x="709953" y="852907"/>
            <a:ext cx="192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Candida albicans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CE8AB-8422-649D-3BDF-86D0151DA2BD}"/>
              </a:ext>
            </a:extLst>
          </p:cNvPr>
          <p:cNvSpPr txBox="1"/>
          <p:nvPr/>
        </p:nvSpPr>
        <p:spPr>
          <a:xfrm>
            <a:off x="4793943" y="0"/>
            <a:ext cx="95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LK960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056B93-F9D4-7E3A-7B13-61E493965123}"/>
              </a:ext>
            </a:extLst>
          </p:cNvPr>
          <p:cNvSpPr txBox="1"/>
          <p:nvPr/>
        </p:nvSpPr>
        <p:spPr>
          <a:xfrm>
            <a:off x="6471835" y="1487"/>
            <a:ext cx="121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LK1337</a:t>
            </a:r>
          </a:p>
        </p:txBody>
      </p:sp>
      <p:pic>
        <p:nvPicPr>
          <p:cNvPr id="44" name="Picture 43" descr="A plastic container with clear containers filled with yellow liquid&#10;&#10;Description automatically generated">
            <a:extLst>
              <a:ext uri="{FF2B5EF4-FFF2-40B4-BE49-F238E27FC236}">
                <a16:creationId xmlns:a16="http://schemas.microsoft.com/office/drawing/2014/main" id="{4C27E575-2D46-4370-D2AE-DE7FE98C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75" t="32330" r="46919" b="48414"/>
          <a:stretch/>
        </p:blipFill>
        <p:spPr>
          <a:xfrm>
            <a:off x="2667308" y="5199982"/>
            <a:ext cx="1493349" cy="1507444"/>
          </a:xfrm>
          <a:prstGeom prst="ellipse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C51184-9341-4708-638C-C8219869F36C}"/>
              </a:ext>
            </a:extLst>
          </p:cNvPr>
          <p:cNvSpPr txBox="1"/>
          <p:nvPr/>
        </p:nvSpPr>
        <p:spPr>
          <a:xfrm>
            <a:off x="619657" y="5552549"/>
            <a:ext cx="2019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Aspergillus flavus</a:t>
            </a:r>
          </a:p>
        </p:txBody>
      </p:sp>
      <p:pic>
        <p:nvPicPr>
          <p:cNvPr id="47" name="Picture 46" descr="A plastic container with clear containers&#10;&#10;Description automatically generated">
            <a:extLst>
              <a:ext uri="{FF2B5EF4-FFF2-40B4-BE49-F238E27FC236}">
                <a16:creationId xmlns:a16="http://schemas.microsoft.com/office/drawing/2014/main" id="{985A75C1-DBC1-2B83-42BD-926DB0E8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68" t="32137" r="35846" b="48292"/>
          <a:stretch/>
        </p:blipFill>
        <p:spPr>
          <a:xfrm>
            <a:off x="4501726" y="5186575"/>
            <a:ext cx="1493353" cy="1534258"/>
          </a:xfrm>
          <a:prstGeom prst="ellipse">
            <a:avLst/>
          </a:prstGeom>
        </p:spPr>
      </p:pic>
      <p:pic>
        <p:nvPicPr>
          <p:cNvPr id="49" name="Picture 48" descr="A plastic container with clear containers&#10;&#10;Description automatically generated">
            <a:extLst>
              <a:ext uri="{FF2B5EF4-FFF2-40B4-BE49-F238E27FC236}">
                <a16:creationId xmlns:a16="http://schemas.microsoft.com/office/drawing/2014/main" id="{B5697C3A-E50C-F3BB-6427-A1BF1F99BC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069" t="33888" r="39199" b="47303"/>
          <a:stretch/>
        </p:blipFill>
        <p:spPr>
          <a:xfrm>
            <a:off x="6353024" y="5186576"/>
            <a:ext cx="1493353" cy="1534258"/>
          </a:xfrm>
          <a:prstGeom prst="ellipse">
            <a:avLst/>
          </a:prstGeom>
        </p:spPr>
      </p:pic>
      <p:pic>
        <p:nvPicPr>
          <p:cNvPr id="51" name="Picture 50" descr="A plastic container with clear containers filled with yellow liquid&#10;&#10;Description automatically generated">
            <a:extLst>
              <a:ext uri="{FF2B5EF4-FFF2-40B4-BE49-F238E27FC236}">
                <a16:creationId xmlns:a16="http://schemas.microsoft.com/office/drawing/2014/main" id="{8DB0DBCC-F7C8-9AA1-CC67-E56AEC44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67" t="51171" r="46025" b="27997"/>
          <a:stretch/>
        </p:blipFill>
        <p:spPr>
          <a:xfrm>
            <a:off x="8198411" y="5180162"/>
            <a:ext cx="1493352" cy="1534258"/>
          </a:xfrm>
          <a:prstGeom prst="ellipse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13C854F-5F54-C851-0BF1-67AAA1B9BBDA}"/>
              </a:ext>
            </a:extLst>
          </p:cNvPr>
          <p:cNvSpPr txBox="1"/>
          <p:nvPr/>
        </p:nvSpPr>
        <p:spPr>
          <a:xfrm>
            <a:off x="8312278" y="-6413"/>
            <a:ext cx="1165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pic>
        <p:nvPicPr>
          <p:cNvPr id="3" name="Picture 2" descr="A tray of clear cups with yellow liquid in them&#10;&#10;Description automatically generated">
            <a:extLst>
              <a:ext uri="{FF2B5EF4-FFF2-40B4-BE49-F238E27FC236}">
                <a16:creationId xmlns:a16="http://schemas.microsoft.com/office/drawing/2014/main" id="{B4ADDFFE-47E1-163C-C0B4-8DC77F401D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047" t="54550" r="50000" b="23545"/>
          <a:stretch/>
        </p:blipFill>
        <p:spPr>
          <a:xfrm>
            <a:off x="2667308" y="3584880"/>
            <a:ext cx="1493349" cy="1537927"/>
          </a:xfrm>
          <a:prstGeom prst="ellipse">
            <a:avLst/>
          </a:prstGeom>
        </p:spPr>
      </p:pic>
      <p:pic>
        <p:nvPicPr>
          <p:cNvPr id="7" name="Picture 6" descr="A tray of clear cups with yellow liquid in them&#10;&#10;Description automatically generated">
            <a:extLst>
              <a:ext uri="{FF2B5EF4-FFF2-40B4-BE49-F238E27FC236}">
                <a16:creationId xmlns:a16="http://schemas.microsoft.com/office/drawing/2014/main" id="{1BBF27B4-ED74-78A0-B4A2-804458E090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572" t="33598" r="50476" b="45132"/>
          <a:stretch/>
        </p:blipFill>
        <p:spPr>
          <a:xfrm>
            <a:off x="2682627" y="1998780"/>
            <a:ext cx="1493349" cy="1493346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27345B-A367-C768-DF9C-A36823635437}"/>
              </a:ext>
            </a:extLst>
          </p:cNvPr>
          <p:cNvSpPr txBox="1"/>
          <p:nvPr/>
        </p:nvSpPr>
        <p:spPr>
          <a:xfrm>
            <a:off x="972443" y="2422287"/>
            <a:ext cx="1668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Candida auris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692A3-B591-E2AE-4A65-E7C4DEB0D31D}"/>
              </a:ext>
            </a:extLst>
          </p:cNvPr>
          <p:cNvSpPr txBox="1"/>
          <p:nvPr/>
        </p:nvSpPr>
        <p:spPr>
          <a:xfrm>
            <a:off x="837147" y="3987418"/>
            <a:ext cx="1801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Trichosporon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asahii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lastic container with clear cups filled with brown liquid&#10;&#10;Description automatically generated">
            <a:extLst>
              <a:ext uri="{FF2B5EF4-FFF2-40B4-BE49-F238E27FC236}">
                <a16:creationId xmlns:a16="http://schemas.microsoft.com/office/drawing/2014/main" id="{276EFA91-9950-9B0E-56BA-4F4BDA06C4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89" t="46824" r="38703" b="28765"/>
          <a:stretch/>
        </p:blipFill>
        <p:spPr>
          <a:xfrm>
            <a:off x="4517285" y="3575815"/>
            <a:ext cx="1462237" cy="1537927"/>
          </a:xfrm>
          <a:prstGeom prst="ellipse">
            <a:avLst/>
          </a:prstGeom>
        </p:spPr>
      </p:pic>
      <p:pic>
        <p:nvPicPr>
          <p:cNvPr id="21" name="Picture 20" descr="A plastic container with clear cups filled with brown liquid&#10;&#10;Description automatically generated">
            <a:extLst>
              <a:ext uri="{FF2B5EF4-FFF2-40B4-BE49-F238E27FC236}">
                <a16:creationId xmlns:a16="http://schemas.microsoft.com/office/drawing/2014/main" id="{D8FA456B-972D-8F73-5087-B11EF67D09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221" t="25654" r="55741" b="50643"/>
          <a:stretch/>
        </p:blipFill>
        <p:spPr>
          <a:xfrm>
            <a:off x="4548320" y="1998780"/>
            <a:ext cx="1431202" cy="1493346"/>
          </a:xfrm>
          <a:prstGeom prst="ellipse">
            <a:avLst/>
          </a:prstGeom>
        </p:spPr>
      </p:pic>
      <p:pic>
        <p:nvPicPr>
          <p:cNvPr id="26" name="Picture 25" descr="A tray of clear cups with yellow liquid in them&#10;&#10;Description automatically generated">
            <a:extLst>
              <a:ext uri="{FF2B5EF4-FFF2-40B4-BE49-F238E27FC236}">
                <a16:creationId xmlns:a16="http://schemas.microsoft.com/office/drawing/2014/main" id="{0AAE002C-C5D9-80B7-ED3F-CF5ABE320B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519" t="13477" r="50557" b="65555"/>
          <a:stretch/>
        </p:blipFill>
        <p:spPr>
          <a:xfrm>
            <a:off x="2682626" y="462086"/>
            <a:ext cx="1478031" cy="1459519"/>
          </a:xfrm>
          <a:prstGeom prst="ellipse">
            <a:avLst/>
          </a:prstGeom>
        </p:spPr>
      </p:pic>
      <p:pic>
        <p:nvPicPr>
          <p:cNvPr id="30" name="Picture 29" descr="A plastic container with clear cups filled with yellow liquid&#10;&#10;Description automatically generated">
            <a:extLst>
              <a:ext uri="{FF2B5EF4-FFF2-40B4-BE49-F238E27FC236}">
                <a16:creationId xmlns:a16="http://schemas.microsoft.com/office/drawing/2014/main" id="{28126105-F340-85DF-E2D4-89143C3035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954" t="9999" r="43379" b="69013"/>
          <a:stretch/>
        </p:blipFill>
        <p:spPr>
          <a:xfrm>
            <a:off x="4526788" y="462086"/>
            <a:ext cx="1452734" cy="1459519"/>
          </a:xfrm>
          <a:prstGeom prst="ellipse">
            <a:avLst/>
          </a:prstGeom>
        </p:spPr>
      </p:pic>
      <p:pic>
        <p:nvPicPr>
          <p:cNvPr id="33" name="Picture 32" descr="A plastic container with clear cups filled with brown liquid&#10;&#10;Description automatically generated">
            <a:extLst>
              <a:ext uri="{FF2B5EF4-FFF2-40B4-BE49-F238E27FC236}">
                <a16:creationId xmlns:a16="http://schemas.microsoft.com/office/drawing/2014/main" id="{0C16CCD3-421C-4B78-66A0-17F0A934409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694" t="47232" r="50217" b="30578"/>
          <a:stretch/>
        </p:blipFill>
        <p:spPr>
          <a:xfrm>
            <a:off x="6332891" y="3568980"/>
            <a:ext cx="1493347" cy="1544762"/>
          </a:xfrm>
          <a:prstGeom prst="ellipse">
            <a:avLst/>
          </a:prstGeom>
        </p:spPr>
      </p:pic>
      <p:pic>
        <p:nvPicPr>
          <p:cNvPr id="41" name="Picture 40" descr="A plastic container with clear cups filled with brown liquid&#10;&#10;Description automatically generated">
            <a:extLst>
              <a:ext uri="{FF2B5EF4-FFF2-40B4-BE49-F238E27FC236}">
                <a16:creationId xmlns:a16="http://schemas.microsoft.com/office/drawing/2014/main" id="{4C1B60E3-E9AC-7A4A-D437-F5EA89942D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845" t="27428" r="50215" b="51374"/>
          <a:stretch/>
        </p:blipFill>
        <p:spPr>
          <a:xfrm>
            <a:off x="6332891" y="1998780"/>
            <a:ext cx="1493347" cy="1489531"/>
          </a:xfrm>
          <a:prstGeom prst="ellipse">
            <a:avLst/>
          </a:prstGeom>
        </p:spPr>
      </p:pic>
      <p:pic>
        <p:nvPicPr>
          <p:cNvPr id="43" name="Picture 42" descr="A plastic container with clear cups filled with brown liquid&#10;&#10;Description automatically generated">
            <a:extLst>
              <a:ext uri="{FF2B5EF4-FFF2-40B4-BE49-F238E27FC236}">
                <a16:creationId xmlns:a16="http://schemas.microsoft.com/office/drawing/2014/main" id="{D64F2943-9BD5-2E0E-6889-234888BD77B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083" t="6133" r="51184" b="72943"/>
          <a:stretch/>
        </p:blipFill>
        <p:spPr>
          <a:xfrm>
            <a:off x="6332891" y="462086"/>
            <a:ext cx="1493347" cy="1489531"/>
          </a:xfrm>
          <a:prstGeom prst="ellipse">
            <a:avLst/>
          </a:prstGeom>
        </p:spPr>
      </p:pic>
      <p:pic>
        <p:nvPicPr>
          <p:cNvPr id="48" name="Picture 47" descr="A tray of clear plastic cups filled with brown liquid&#10;&#10;Description automatically generated">
            <a:extLst>
              <a:ext uri="{FF2B5EF4-FFF2-40B4-BE49-F238E27FC236}">
                <a16:creationId xmlns:a16="http://schemas.microsoft.com/office/drawing/2014/main" id="{A38FAEE9-6614-B78A-7A88-5BFAD59EBB0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6170" t="28700" r="47691" b="50000"/>
          <a:stretch/>
        </p:blipFill>
        <p:spPr>
          <a:xfrm>
            <a:off x="8198411" y="2003621"/>
            <a:ext cx="1493346" cy="1478278"/>
          </a:xfrm>
          <a:prstGeom prst="ellipse">
            <a:avLst/>
          </a:prstGeom>
        </p:spPr>
      </p:pic>
      <p:pic>
        <p:nvPicPr>
          <p:cNvPr id="50" name="Picture 49" descr="A tray of clear plastic cups filled with brown liquid&#10;&#10;Description automatically generated">
            <a:extLst>
              <a:ext uri="{FF2B5EF4-FFF2-40B4-BE49-F238E27FC236}">
                <a16:creationId xmlns:a16="http://schemas.microsoft.com/office/drawing/2014/main" id="{5FD4534B-E9C2-3C8D-4D14-053A95F43B2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6717" t="8115" r="47783" b="71269"/>
          <a:stretch/>
        </p:blipFill>
        <p:spPr>
          <a:xfrm>
            <a:off x="8198412" y="462085"/>
            <a:ext cx="1493346" cy="1489531"/>
          </a:xfrm>
          <a:prstGeom prst="ellipse">
            <a:avLst/>
          </a:prstGeom>
        </p:spPr>
      </p:pic>
      <p:pic>
        <p:nvPicPr>
          <p:cNvPr id="52" name="Picture 51" descr="A tray of clear plastic cups filled with brown liquid&#10;&#10;Description automatically generated">
            <a:extLst>
              <a:ext uri="{FF2B5EF4-FFF2-40B4-BE49-F238E27FC236}">
                <a16:creationId xmlns:a16="http://schemas.microsoft.com/office/drawing/2014/main" id="{9DD05BC1-AF3E-F87E-E984-03E887A7CD1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5976" t="49357" r="47659" b="28225"/>
          <a:stretch/>
        </p:blipFill>
        <p:spPr>
          <a:xfrm>
            <a:off x="8198411" y="3556154"/>
            <a:ext cx="1493346" cy="15342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962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09ED0-2B45-84EE-DCCE-F477186F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ay of clear glasses with yellow liquid inside&#10;&#10;Description automatically generated">
            <a:extLst>
              <a:ext uri="{FF2B5EF4-FFF2-40B4-BE49-F238E27FC236}">
                <a16:creationId xmlns:a16="http://schemas.microsoft.com/office/drawing/2014/main" id="{F0D02D2E-2245-47A0-6512-2E9A4ABA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2" t="28836" r="48148" b="50000"/>
          <a:stretch/>
        </p:blipFill>
        <p:spPr>
          <a:xfrm rot="10800000">
            <a:off x="2281085" y="456040"/>
            <a:ext cx="1493348" cy="1534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16057-C3B1-8E57-9CD0-86841A4BA5A4}"/>
              </a:ext>
            </a:extLst>
          </p:cNvPr>
          <p:cNvSpPr txBox="1"/>
          <p:nvPr/>
        </p:nvSpPr>
        <p:spPr>
          <a:xfrm>
            <a:off x="2571152" y="82906"/>
            <a:ext cx="95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LK952</a:t>
            </a:r>
          </a:p>
        </p:txBody>
      </p:sp>
      <p:pic>
        <p:nvPicPr>
          <p:cNvPr id="8" name="Picture 7" descr="A tray of shot glasses&#10;&#10;Description automatically generated">
            <a:extLst>
              <a:ext uri="{FF2B5EF4-FFF2-40B4-BE49-F238E27FC236}">
                <a16:creationId xmlns:a16="http://schemas.microsoft.com/office/drawing/2014/main" id="{B8E2BC96-8188-7250-3769-AEC22367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75" t="30575" r="42046" b="50000"/>
          <a:stretch/>
        </p:blipFill>
        <p:spPr>
          <a:xfrm rot="10800000">
            <a:off x="2277791" y="2017233"/>
            <a:ext cx="1493348" cy="1534260"/>
          </a:xfrm>
          <a:prstGeom prst="rect">
            <a:avLst/>
          </a:prstGeom>
        </p:spPr>
      </p:pic>
      <p:pic>
        <p:nvPicPr>
          <p:cNvPr id="11" name="Picture 10" descr="A tray of clear glasses with yellow liquid in them&#10;&#10;Description automatically generated">
            <a:extLst>
              <a:ext uri="{FF2B5EF4-FFF2-40B4-BE49-F238E27FC236}">
                <a16:creationId xmlns:a16="http://schemas.microsoft.com/office/drawing/2014/main" id="{1A3BDCB2-97B4-5D25-3C17-A46056E740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656" t="30811" r="41337" b="50000"/>
          <a:stretch/>
        </p:blipFill>
        <p:spPr>
          <a:xfrm rot="10800000">
            <a:off x="2277790" y="3578431"/>
            <a:ext cx="1493348" cy="1534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25B171-5554-3AD0-4E5D-96A594C72521}"/>
              </a:ext>
            </a:extLst>
          </p:cNvPr>
          <p:cNvSpPr txBox="1"/>
          <p:nvPr/>
        </p:nvSpPr>
        <p:spPr>
          <a:xfrm>
            <a:off x="505426" y="4026259"/>
            <a:ext cx="172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Candida albicans</a:t>
            </a:r>
          </a:p>
        </p:txBody>
      </p:sp>
      <p:pic>
        <p:nvPicPr>
          <p:cNvPr id="14" name="Picture 13" descr="A tray of small glasses with yellow liquid&#10;&#10;Description automatically generated">
            <a:extLst>
              <a:ext uri="{FF2B5EF4-FFF2-40B4-BE49-F238E27FC236}">
                <a16:creationId xmlns:a16="http://schemas.microsoft.com/office/drawing/2014/main" id="{511C33FB-66F5-1BE9-394E-38E301C7C8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619" t="30983" r="37086" b="48065"/>
          <a:stretch/>
        </p:blipFill>
        <p:spPr>
          <a:xfrm rot="10800000">
            <a:off x="4143399" y="456039"/>
            <a:ext cx="1493349" cy="15342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DFFB9F-6AE8-1424-F701-6590444465BD}"/>
              </a:ext>
            </a:extLst>
          </p:cNvPr>
          <p:cNvSpPr txBox="1"/>
          <p:nvPr/>
        </p:nvSpPr>
        <p:spPr>
          <a:xfrm>
            <a:off x="738280" y="901623"/>
            <a:ext cx="149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Micrococcus luteus</a:t>
            </a:r>
          </a:p>
        </p:txBody>
      </p:sp>
      <p:pic>
        <p:nvPicPr>
          <p:cNvPr id="17" name="Picture 16" descr="A tray of glasses filled with liquid&#10;&#10;Description automatically generated">
            <a:extLst>
              <a:ext uri="{FF2B5EF4-FFF2-40B4-BE49-F238E27FC236}">
                <a16:creationId xmlns:a16="http://schemas.microsoft.com/office/drawing/2014/main" id="{09EEEC64-9D65-192B-881B-96A3C77681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561" t="30010" r="36898" b="48826"/>
          <a:stretch/>
        </p:blipFill>
        <p:spPr>
          <a:xfrm rot="10800000">
            <a:off x="4137272" y="2014530"/>
            <a:ext cx="1502308" cy="15342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B0FE95-287A-7759-EE1F-E263D9804E03}"/>
              </a:ext>
            </a:extLst>
          </p:cNvPr>
          <p:cNvSpPr txBox="1"/>
          <p:nvPr/>
        </p:nvSpPr>
        <p:spPr>
          <a:xfrm>
            <a:off x="4412933" y="82906"/>
            <a:ext cx="95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LK960</a:t>
            </a:r>
          </a:p>
        </p:txBody>
      </p:sp>
      <p:pic>
        <p:nvPicPr>
          <p:cNvPr id="20" name="Picture 19" descr="A tray of shot glasses with yellow liquid&#10;&#10;Description automatically generated">
            <a:extLst>
              <a:ext uri="{FF2B5EF4-FFF2-40B4-BE49-F238E27FC236}">
                <a16:creationId xmlns:a16="http://schemas.microsoft.com/office/drawing/2014/main" id="{107D3267-70F3-CC9C-4E0F-A5B172E4D7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663" t="31164" r="37725" b="47672"/>
          <a:stretch/>
        </p:blipFill>
        <p:spPr>
          <a:xfrm rot="10800000">
            <a:off x="4127766" y="3578429"/>
            <a:ext cx="1508981" cy="1534255"/>
          </a:xfrm>
          <a:prstGeom prst="rect">
            <a:avLst/>
          </a:prstGeom>
        </p:spPr>
      </p:pic>
      <p:pic>
        <p:nvPicPr>
          <p:cNvPr id="23" name="Picture 22" descr="A tray of clear plastic cups with yellow liquid inside&#10;&#10;Description automatically generated">
            <a:extLst>
              <a:ext uri="{FF2B5EF4-FFF2-40B4-BE49-F238E27FC236}">
                <a16:creationId xmlns:a16="http://schemas.microsoft.com/office/drawing/2014/main" id="{A152C55B-69ED-B805-F007-D494EA2F14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128" t="31327" r="50286" b="50012"/>
          <a:stretch/>
        </p:blipFill>
        <p:spPr>
          <a:xfrm rot="10800000">
            <a:off x="6005713" y="457056"/>
            <a:ext cx="1488219" cy="1533238"/>
          </a:xfrm>
          <a:prstGeom prst="rect">
            <a:avLst/>
          </a:prstGeom>
        </p:spPr>
      </p:pic>
      <p:pic>
        <p:nvPicPr>
          <p:cNvPr id="25" name="Picture 24" descr="A tray of glasses filled with liquid&#10;&#10;Description automatically generated">
            <a:extLst>
              <a:ext uri="{FF2B5EF4-FFF2-40B4-BE49-F238E27FC236}">
                <a16:creationId xmlns:a16="http://schemas.microsoft.com/office/drawing/2014/main" id="{632BB54D-476F-309E-8383-99AE4B8DA22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0469" t="33206" r="35946" b="48188"/>
          <a:stretch/>
        </p:blipFill>
        <p:spPr>
          <a:xfrm rot="10800000">
            <a:off x="6005712" y="2014529"/>
            <a:ext cx="1488219" cy="1528697"/>
          </a:xfrm>
          <a:prstGeom prst="rect">
            <a:avLst/>
          </a:prstGeom>
        </p:spPr>
      </p:pic>
      <p:pic>
        <p:nvPicPr>
          <p:cNvPr id="27" name="Picture 26" descr="A tray of small round objects&#10;&#10;Description automatically generated with medium confidence">
            <a:extLst>
              <a:ext uri="{FF2B5EF4-FFF2-40B4-BE49-F238E27FC236}">
                <a16:creationId xmlns:a16="http://schemas.microsoft.com/office/drawing/2014/main" id="{C1A7DF79-1AD0-11CD-823A-4A779D6F071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9788" t="36321" r="48112" b="47103"/>
          <a:stretch/>
        </p:blipFill>
        <p:spPr>
          <a:xfrm rot="10800000">
            <a:off x="6000583" y="3575992"/>
            <a:ext cx="1493348" cy="15342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688E1C-45AB-9103-6512-6CE5784966D5}"/>
              </a:ext>
            </a:extLst>
          </p:cNvPr>
          <p:cNvSpPr txBox="1"/>
          <p:nvPr/>
        </p:nvSpPr>
        <p:spPr>
          <a:xfrm>
            <a:off x="6132774" y="82906"/>
            <a:ext cx="121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LK1337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9EF620-6240-076E-10F0-1597E16A2395}"/>
              </a:ext>
            </a:extLst>
          </p:cNvPr>
          <p:cNvSpPr txBox="1"/>
          <p:nvPr/>
        </p:nvSpPr>
        <p:spPr>
          <a:xfrm>
            <a:off x="433702" y="2461870"/>
            <a:ext cx="180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Pseudomonas  aeruginosa</a:t>
            </a:r>
          </a:p>
        </p:txBody>
      </p:sp>
      <p:pic>
        <p:nvPicPr>
          <p:cNvPr id="35" name="Picture 34" descr="A tray of clear glasses with yellow liquid in them&#10;&#10;Description automatically generated">
            <a:extLst>
              <a:ext uri="{FF2B5EF4-FFF2-40B4-BE49-F238E27FC236}">
                <a16:creationId xmlns:a16="http://schemas.microsoft.com/office/drawing/2014/main" id="{24158F08-A70F-9D1E-E8C5-73FC11F71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2720" t="48548" r="23202" b="31798"/>
          <a:stretch/>
        </p:blipFill>
        <p:spPr>
          <a:xfrm rot="10800000">
            <a:off x="7860063" y="456036"/>
            <a:ext cx="1465277" cy="1534258"/>
          </a:xfrm>
          <a:prstGeom prst="rect">
            <a:avLst/>
          </a:prstGeom>
        </p:spPr>
      </p:pic>
      <p:pic>
        <p:nvPicPr>
          <p:cNvPr id="37" name="Picture 36" descr="A tray of clear glasses with yellow liquid in them&#10;&#10;Description automatically generated">
            <a:extLst>
              <a:ext uri="{FF2B5EF4-FFF2-40B4-BE49-F238E27FC236}">
                <a16:creationId xmlns:a16="http://schemas.microsoft.com/office/drawing/2014/main" id="{6EA2352B-A35F-BA57-0210-214E0350C74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8628" t="48989" r="37719" b="31953"/>
          <a:stretch/>
        </p:blipFill>
        <p:spPr>
          <a:xfrm rot="10800000">
            <a:off x="7860063" y="2017239"/>
            <a:ext cx="1465277" cy="1534255"/>
          </a:xfrm>
          <a:prstGeom prst="rect">
            <a:avLst/>
          </a:prstGeom>
        </p:spPr>
      </p:pic>
      <p:pic>
        <p:nvPicPr>
          <p:cNvPr id="39" name="Picture 38" descr="A group of clear cups with yellow liquid in them&#10;&#10;Description automatically generated">
            <a:extLst>
              <a:ext uri="{FF2B5EF4-FFF2-40B4-BE49-F238E27FC236}">
                <a16:creationId xmlns:a16="http://schemas.microsoft.com/office/drawing/2014/main" id="{3D0A8EB0-489A-85E9-F548-55C72CDD7D5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9872" t="48947" r="65945" b="31753"/>
          <a:stretch/>
        </p:blipFill>
        <p:spPr>
          <a:xfrm rot="10800000">
            <a:off x="7860062" y="3595513"/>
            <a:ext cx="1465278" cy="14952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8751435-8893-4D17-A4F8-25669520860F}"/>
              </a:ext>
            </a:extLst>
          </p:cNvPr>
          <p:cNvSpPr txBox="1"/>
          <p:nvPr/>
        </p:nvSpPr>
        <p:spPr>
          <a:xfrm>
            <a:off x="7974555" y="82906"/>
            <a:ext cx="120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LK1188</a:t>
            </a:r>
          </a:p>
        </p:txBody>
      </p:sp>
      <p:pic>
        <p:nvPicPr>
          <p:cNvPr id="42" name="Picture 41" descr="A group of clear cups with yellow liquid in them&#10;&#10;Description automatically generated">
            <a:extLst>
              <a:ext uri="{FF2B5EF4-FFF2-40B4-BE49-F238E27FC236}">
                <a16:creationId xmlns:a16="http://schemas.microsoft.com/office/drawing/2014/main" id="{B03C722F-FFEE-C177-45ED-A882B69E4F2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340" t="30757" r="78711" b="50298"/>
          <a:stretch/>
        </p:blipFill>
        <p:spPr>
          <a:xfrm rot="10800000">
            <a:off x="7841360" y="5134752"/>
            <a:ext cx="1483980" cy="1511770"/>
          </a:xfrm>
          <a:prstGeom prst="rect">
            <a:avLst/>
          </a:prstGeom>
        </p:spPr>
      </p:pic>
      <p:pic>
        <p:nvPicPr>
          <p:cNvPr id="44" name="Picture 43" descr="A plastic container with clear containers filled with yellow liquid&#10;&#10;Description automatically generated">
            <a:extLst>
              <a:ext uri="{FF2B5EF4-FFF2-40B4-BE49-F238E27FC236}">
                <a16:creationId xmlns:a16="http://schemas.microsoft.com/office/drawing/2014/main" id="{A5135A7E-D88C-D725-DC3C-B742CD69217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8183" t="31702" r="46367" b="47503"/>
          <a:stretch/>
        </p:blipFill>
        <p:spPr>
          <a:xfrm>
            <a:off x="2277789" y="5139080"/>
            <a:ext cx="1493349" cy="15074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5BB7A6-702D-F7FA-CBE1-9BFE0EADDE55}"/>
              </a:ext>
            </a:extLst>
          </p:cNvPr>
          <p:cNvSpPr txBox="1"/>
          <p:nvPr/>
        </p:nvSpPr>
        <p:spPr>
          <a:xfrm>
            <a:off x="418734" y="5565308"/>
            <a:ext cx="180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Aspergillus flavus</a:t>
            </a:r>
          </a:p>
        </p:txBody>
      </p:sp>
      <p:pic>
        <p:nvPicPr>
          <p:cNvPr id="47" name="Picture 46" descr="A plastic container with clear containers&#10;&#10;Description automatically generated">
            <a:extLst>
              <a:ext uri="{FF2B5EF4-FFF2-40B4-BE49-F238E27FC236}">
                <a16:creationId xmlns:a16="http://schemas.microsoft.com/office/drawing/2014/main" id="{EE25351F-02AE-07BE-55B9-E7836667AEF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9699" t="31798" r="34851" b="47037"/>
          <a:stretch/>
        </p:blipFill>
        <p:spPr>
          <a:xfrm>
            <a:off x="4148216" y="5143020"/>
            <a:ext cx="1493353" cy="1534258"/>
          </a:xfrm>
          <a:prstGeom prst="rect">
            <a:avLst/>
          </a:prstGeom>
        </p:spPr>
      </p:pic>
      <p:pic>
        <p:nvPicPr>
          <p:cNvPr id="49" name="Picture 48" descr="A plastic container with clear containers&#10;&#10;Description automatically generated">
            <a:extLst>
              <a:ext uri="{FF2B5EF4-FFF2-40B4-BE49-F238E27FC236}">
                <a16:creationId xmlns:a16="http://schemas.microsoft.com/office/drawing/2014/main" id="{40A230B9-CF0F-61FA-EFD4-6DC1B0438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46627" t="33357" r="38718" b="46920"/>
          <a:stretch/>
        </p:blipFill>
        <p:spPr>
          <a:xfrm>
            <a:off x="5994788" y="5139079"/>
            <a:ext cx="1493353" cy="1507445"/>
          </a:xfrm>
          <a:prstGeom prst="rect">
            <a:avLst/>
          </a:prstGeom>
        </p:spPr>
      </p:pic>
      <p:pic>
        <p:nvPicPr>
          <p:cNvPr id="51" name="Picture 50" descr="A plastic container with clear containers filled with yellow liquid&#10;&#10;Description automatically generated">
            <a:extLst>
              <a:ext uri="{FF2B5EF4-FFF2-40B4-BE49-F238E27FC236}">
                <a16:creationId xmlns:a16="http://schemas.microsoft.com/office/drawing/2014/main" id="{E3977746-96B3-BF87-E346-27895B04C92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8567" t="51452" r="46796" b="27191"/>
          <a:stretch/>
        </p:blipFill>
        <p:spPr>
          <a:xfrm>
            <a:off x="9687932" y="5134752"/>
            <a:ext cx="1377444" cy="1507444"/>
          </a:xfrm>
          <a:prstGeom prst="rect">
            <a:avLst/>
          </a:prstGeom>
        </p:spPr>
      </p:pic>
      <p:pic>
        <p:nvPicPr>
          <p:cNvPr id="53" name="Picture 52" descr="A tray of clear glasses with yellow liquid&#10;&#10;Description automatically generated">
            <a:extLst>
              <a:ext uri="{FF2B5EF4-FFF2-40B4-BE49-F238E27FC236}">
                <a16:creationId xmlns:a16="http://schemas.microsoft.com/office/drawing/2014/main" id="{78D7BA09-2C14-87D4-2748-80C08A792CFB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4125" t="33464" r="63460" b="48652"/>
          <a:stretch/>
        </p:blipFill>
        <p:spPr>
          <a:xfrm rot="10800000">
            <a:off x="9687932" y="3575992"/>
            <a:ext cx="1377444" cy="1488218"/>
          </a:xfrm>
          <a:prstGeom prst="rect">
            <a:avLst/>
          </a:prstGeom>
        </p:spPr>
      </p:pic>
      <p:pic>
        <p:nvPicPr>
          <p:cNvPr id="55" name="Picture 54" descr="A tray of clear glasses with yellow liquid inside&#10;&#10;Description automatically generated">
            <a:extLst>
              <a:ext uri="{FF2B5EF4-FFF2-40B4-BE49-F238E27FC236}">
                <a16:creationId xmlns:a16="http://schemas.microsoft.com/office/drawing/2014/main" id="{D74B660C-AA7A-C778-925C-D14C6B31CE7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59768" t="31728" r="27230" b="48963"/>
          <a:stretch/>
        </p:blipFill>
        <p:spPr>
          <a:xfrm rot="10800000">
            <a:off x="9687930" y="452238"/>
            <a:ext cx="1377445" cy="1534260"/>
          </a:xfrm>
          <a:prstGeom prst="rect">
            <a:avLst/>
          </a:prstGeom>
        </p:spPr>
      </p:pic>
      <p:pic>
        <p:nvPicPr>
          <p:cNvPr id="57" name="Picture 56" descr="A tray of clear glasses with yellow liquid inside&#10;&#10;Description automatically generated">
            <a:extLst>
              <a:ext uri="{FF2B5EF4-FFF2-40B4-BE49-F238E27FC236}">
                <a16:creationId xmlns:a16="http://schemas.microsoft.com/office/drawing/2014/main" id="{8B0144E0-7956-253E-E941-F6FE73C56D3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45816" t="31162" r="41430" b="49968"/>
          <a:stretch/>
        </p:blipFill>
        <p:spPr>
          <a:xfrm rot="10800000">
            <a:off x="9687929" y="2012024"/>
            <a:ext cx="1377445" cy="152869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DFF018E-4E92-59D2-B324-2AA7E80370CF}"/>
              </a:ext>
            </a:extLst>
          </p:cNvPr>
          <p:cNvSpPr txBox="1"/>
          <p:nvPr/>
        </p:nvSpPr>
        <p:spPr>
          <a:xfrm>
            <a:off x="9793719" y="82906"/>
            <a:ext cx="116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62085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79F90-EDD6-779C-06B0-7941CE586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F5E86D72-B0E8-98CE-3C59-DDCE17FB34CF}"/>
              </a:ext>
            </a:extLst>
          </p:cNvPr>
          <p:cNvSpPr txBox="1"/>
          <p:nvPr/>
        </p:nvSpPr>
        <p:spPr>
          <a:xfrm>
            <a:off x="6214976" y="678189"/>
            <a:ext cx="24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C. albicans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K1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39F8A8C-51E2-B4D4-6A8D-19991820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20" t="3555" r="29655" b="79301"/>
          <a:stretch/>
        </p:blipFill>
        <p:spPr>
          <a:xfrm rot="16200000">
            <a:off x="5964595" y="1582661"/>
            <a:ext cx="1335656" cy="1331799"/>
          </a:xfrm>
          <a:prstGeom prst="ellipse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B3A4F6-68E7-9740-320B-61ACDB3C9E0B}"/>
              </a:ext>
            </a:extLst>
          </p:cNvPr>
          <p:cNvCxnSpPr>
            <a:cxnSpLocks/>
          </p:cNvCxnSpPr>
          <p:nvPr/>
        </p:nvCxnSpPr>
        <p:spPr>
          <a:xfrm>
            <a:off x="6143641" y="1490189"/>
            <a:ext cx="91427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7339FCA-F587-0B7E-F62E-B50C0094708E}"/>
              </a:ext>
            </a:extLst>
          </p:cNvPr>
          <p:cNvSpPr txBox="1"/>
          <p:nvPr/>
        </p:nvSpPr>
        <p:spPr>
          <a:xfrm>
            <a:off x="6154794" y="1116216"/>
            <a:ext cx="91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3CF111-935B-4C09-DEEC-7B3004C87E76}"/>
              </a:ext>
            </a:extLst>
          </p:cNvPr>
          <p:cNvSpPr txBox="1"/>
          <p:nvPr/>
        </p:nvSpPr>
        <p:spPr>
          <a:xfrm>
            <a:off x="7445973" y="1105927"/>
            <a:ext cx="19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Active Fraction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 descr="A close-up of a petri dish&#10;&#10;Description automatically generated">
            <a:extLst>
              <a:ext uri="{FF2B5EF4-FFF2-40B4-BE49-F238E27FC236}">
                <a16:creationId xmlns:a16="http://schemas.microsoft.com/office/drawing/2014/main" id="{1FD44B80-17B4-538C-B7D7-B500CAA7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332" t="9919" r="24438" b="74953"/>
          <a:stretch/>
        </p:blipFill>
        <p:spPr>
          <a:xfrm rot="16200000">
            <a:off x="5964597" y="2970238"/>
            <a:ext cx="1335657" cy="1331794"/>
          </a:xfrm>
          <a:prstGeom prst="ellipse">
            <a:avLst/>
          </a:prstGeom>
        </p:spPr>
      </p:pic>
      <p:pic>
        <p:nvPicPr>
          <p:cNvPr id="33" name="Picture 32" descr="A close-up of a petri dish&#10;&#10;Description automatically generated">
            <a:extLst>
              <a:ext uri="{FF2B5EF4-FFF2-40B4-BE49-F238E27FC236}">
                <a16:creationId xmlns:a16="http://schemas.microsoft.com/office/drawing/2014/main" id="{2A3840A7-EB92-69CB-6ECB-7323E9BE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09" t="11869" r="64061" b="73003"/>
          <a:stretch/>
        </p:blipFill>
        <p:spPr>
          <a:xfrm rot="16200000">
            <a:off x="7742596" y="2959945"/>
            <a:ext cx="1332869" cy="1329013"/>
          </a:xfrm>
          <a:prstGeom prst="ellipse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0F8F11F-FF24-6301-CA54-36779576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26" t="17034" r="62749" b="65822"/>
          <a:stretch/>
        </p:blipFill>
        <p:spPr>
          <a:xfrm rot="16200000">
            <a:off x="5964596" y="4354073"/>
            <a:ext cx="1335655" cy="1331798"/>
          </a:xfrm>
          <a:prstGeom prst="ellipse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4EA144-4869-6851-A5E7-FF151EFE596A}"/>
              </a:ext>
            </a:extLst>
          </p:cNvPr>
          <p:cNvCxnSpPr>
            <a:cxnSpLocks/>
          </p:cNvCxnSpPr>
          <p:nvPr/>
        </p:nvCxnSpPr>
        <p:spPr>
          <a:xfrm>
            <a:off x="7951894" y="1475259"/>
            <a:ext cx="91427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D29F515E-2C12-A7D2-4CBB-01E9CFA8C0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11" t="2934" r="27219" b="80137"/>
          <a:stretch/>
        </p:blipFill>
        <p:spPr>
          <a:xfrm rot="16200000">
            <a:off x="2529485" y="1567493"/>
            <a:ext cx="1328914" cy="1329015"/>
          </a:xfrm>
          <a:prstGeom prst="ellipse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DA45AEB-6193-AAC2-6336-EE3E32E8D22C}"/>
              </a:ext>
            </a:extLst>
          </p:cNvPr>
          <p:cNvSpPr txBox="1"/>
          <p:nvPr/>
        </p:nvSpPr>
        <p:spPr>
          <a:xfrm>
            <a:off x="2788221" y="670981"/>
            <a:ext cx="24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C. auris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B11211</a:t>
            </a:r>
          </a:p>
        </p:txBody>
      </p:sp>
      <p:pic>
        <p:nvPicPr>
          <p:cNvPr id="43" name="Picture 42" descr="A close-up of petri dishes&#10;&#10;Description automatically generated">
            <a:extLst>
              <a:ext uri="{FF2B5EF4-FFF2-40B4-BE49-F238E27FC236}">
                <a16:creationId xmlns:a16="http://schemas.microsoft.com/office/drawing/2014/main" id="{C4CFAF5F-380B-AC35-7AE6-5E3A5854C3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272" t="20947" r="9379" b="61203"/>
          <a:stretch/>
        </p:blipFill>
        <p:spPr>
          <a:xfrm>
            <a:off x="2529433" y="2955117"/>
            <a:ext cx="1329014" cy="1332850"/>
          </a:xfrm>
          <a:prstGeom prst="ellipse">
            <a:avLst/>
          </a:prstGeom>
        </p:spPr>
      </p:pic>
      <p:pic>
        <p:nvPicPr>
          <p:cNvPr id="44" name="Picture 43" descr="A close-up of petri dishes&#10;&#10;Description automatically generated">
            <a:extLst>
              <a:ext uri="{FF2B5EF4-FFF2-40B4-BE49-F238E27FC236}">
                <a16:creationId xmlns:a16="http://schemas.microsoft.com/office/drawing/2014/main" id="{D721BB37-B9D7-7B56-239A-8C28430499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732" t="38610" r="34919" b="43540"/>
          <a:stretch/>
        </p:blipFill>
        <p:spPr>
          <a:xfrm>
            <a:off x="4251330" y="2955117"/>
            <a:ext cx="1325082" cy="1328906"/>
          </a:xfrm>
          <a:prstGeom prst="ellipse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BEFF95-DB4A-1A54-77F8-428DEA8A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418" t="16522" r="61012" b="66549"/>
          <a:stretch/>
        </p:blipFill>
        <p:spPr>
          <a:xfrm rot="16200000">
            <a:off x="2529484" y="4346578"/>
            <a:ext cx="1328914" cy="1329015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1285CA-D8AF-2E57-8049-5CD93AF958B1}"/>
              </a:ext>
            </a:extLst>
          </p:cNvPr>
          <p:cNvSpPr txBox="1"/>
          <p:nvPr/>
        </p:nvSpPr>
        <p:spPr>
          <a:xfrm rot="16200000">
            <a:off x="1299350" y="1912422"/>
            <a:ext cx="1632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LK1117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Micrococcus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2129B0-36BB-CEFB-3D8D-3F0D81383C97}"/>
              </a:ext>
            </a:extLst>
          </p:cNvPr>
          <p:cNvSpPr txBox="1"/>
          <p:nvPr/>
        </p:nvSpPr>
        <p:spPr>
          <a:xfrm rot="16200000">
            <a:off x="1138431" y="3327182"/>
            <a:ext cx="19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LK369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Microbacterium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339A9-4BC7-B3C4-563D-6879D33A26AD}"/>
              </a:ext>
            </a:extLst>
          </p:cNvPr>
          <p:cNvSpPr txBox="1"/>
          <p:nvPr/>
        </p:nvSpPr>
        <p:spPr>
          <a:xfrm rot="16200000">
            <a:off x="1117637" y="4727584"/>
            <a:ext cx="19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LK130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Helcobacillus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C914B6-CE98-A43E-7084-A69DCC6DD688}"/>
              </a:ext>
            </a:extLst>
          </p:cNvPr>
          <p:cNvCxnSpPr>
            <a:cxnSpLocks/>
          </p:cNvCxnSpPr>
          <p:nvPr/>
        </p:nvCxnSpPr>
        <p:spPr>
          <a:xfrm>
            <a:off x="2770205" y="1474100"/>
            <a:ext cx="91427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C8B6F0C-6C2C-ADCC-B1E2-6D201BF60CA9}"/>
              </a:ext>
            </a:extLst>
          </p:cNvPr>
          <p:cNvSpPr txBox="1"/>
          <p:nvPr/>
        </p:nvSpPr>
        <p:spPr>
          <a:xfrm>
            <a:off x="2781358" y="1100127"/>
            <a:ext cx="91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3E496C-5500-F440-160A-75901A17D60D}"/>
              </a:ext>
            </a:extLst>
          </p:cNvPr>
          <p:cNvSpPr txBox="1"/>
          <p:nvPr/>
        </p:nvSpPr>
        <p:spPr>
          <a:xfrm>
            <a:off x="4019218" y="1103027"/>
            <a:ext cx="19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Active Fraction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D2971-0C5C-C77C-4DAC-EF0E20DA85EA}"/>
              </a:ext>
            </a:extLst>
          </p:cNvPr>
          <p:cNvCxnSpPr>
            <a:cxnSpLocks/>
          </p:cNvCxnSpPr>
          <p:nvPr/>
        </p:nvCxnSpPr>
        <p:spPr>
          <a:xfrm>
            <a:off x="4525139" y="1472359"/>
            <a:ext cx="91427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" name="Picture 60" descr="A close-up of a petri dish&#10;&#10;Description automatically generated">
            <a:extLst>
              <a:ext uri="{FF2B5EF4-FFF2-40B4-BE49-F238E27FC236}">
                <a16:creationId xmlns:a16="http://schemas.microsoft.com/office/drawing/2014/main" id="{0AA9366E-0972-9125-000F-D50C2ED423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900" t="54267" r="32001" b="22820"/>
          <a:stretch/>
        </p:blipFill>
        <p:spPr>
          <a:xfrm>
            <a:off x="4251330" y="1580732"/>
            <a:ext cx="1322313" cy="1328906"/>
          </a:xfrm>
          <a:prstGeom prst="ellipse">
            <a:avLst/>
          </a:prstGeom>
        </p:spPr>
      </p:pic>
      <p:pic>
        <p:nvPicPr>
          <p:cNvPr id="63" name="Picture 62" descr="A close-up of petri dishes&#10;&#10;Description automatically generated">
            <a:extLst>
              <a:ext uri="{FF2B5EF4-FFF2-40B4-BE49-F238E27FC236}">
                <a16:creationId xmlns:a16="http://schemas.microsoft.com/office/drawing/2014/main" id="{0C65FD24-12BD-CBB6-79D3-27D5CB8E05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3003" t="44652" r="29862" b="32499"/>
          <a:stretch/>
        </p:blipFill>
        <p:spPr>
          <a:xfrm>
            <a:off x="7741739" y="1580732"/>
            <a:ext cx="1322313" cy="1322468"/>
          </a:xfrm>
          <a:prstGeom prst="ellipse">
            <a:avLst/>
          </a:prstGeom>
        </p:spPr>
      </p:pic>
      <p:pic>
        <p:nvPicPr>
          <p:cNvPr id="67" name="Picture 66" descr="A close-up of a petri dish&#10;&#10;Description automatically generated">
            <a:extLst>
              <a:ext uri="{FF2B5EF4-FFF2-40B4-BE49-F238E27FC236}">
                <a16:creationId xmlns:a16="http://schemas.microsoft.com/office/drawing/2014/main" id="{1094A8CE-2021-DD11-DA6B-49F7B8F5FA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599" t="59592" r="77302" b="17611"/>
          <a:stretch/>
        </p:blipFill>
        <p:spPr>
          <a:xfrm>
            <a:off x="4249234" y="4346635"/>
            <a:ext cx="1328082" cy="1327976"/>
          </a:xfrm>
          <a:prstGeom prst="ellipse">
            <a:avLst/>
          </a:prstGeom>
        </p:spPr>
      </p:pic>
      <p:pic>
        <p:nvPicPr>
          <p:cNvPr id="70" name="Picture 69" descr="A close-up of a petri dish&#10;&#10;Description automatically generated">
            <a:extLst>
              <a:ext uri="{FF2B5EF4-FFF2-40B4-BE49-F238E27FC236}">
                <a16:creationId xmlns:a16="http://schemas.microsoft.com/office/drawing/2014/main" id="{04B6E2F7-9DFA-BD3E-8667-06955FA7E5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190" t="61981" r="14711" b="15221"/>
          <a:stretch/>
        </p:blipFill>
        <p:spPr>
          <a:xfrm>
            <a:off x="7744524" y="4345703"/>
            <a:ext cx="1329013" cy="13289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927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F82CD-510B-C56A-D4AD-FB59CA47F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>
            <a:extLst>
              <a:ext uri="{FF2B5EF4-FFF2-40B4-BE49-F238E27FC236}">
                <a16:creationId xmlns:a16="http://schemas.microsoft.com/office/drawing/2014/main" id="{5B0637A1-D454-F4ED-F021-5C114FFE9A21}"/>
              </a:ext>
            </a:extLst>
          </p:cNvPr>
          <p:cNvSpPr txBox="1"/>
          <p:nvPr/>
        </p:nvSpPr>
        <p:spPr>
          <a:xfrm>
            <a:off x="0" y="-11457"/>
            <a:ext cx="76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A777066-EBA4-D4EE-6733-F79E9CDB77C1}"/>
              </a:ext>
            </a:extLst>
          </p:cNvPr>
          <p:cNvSpPr txBox="1"/>
          <p:nvPr/>
        </p:nvSpPr>
        <p:spPr>
          <a:xfrm>
            <a:off x="5440540" y="-11457"/>
            <a:ext cx="76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7E3026-37DA-6B9C-1A75-4C1BA9CE6259}"/>
              </a:ext>
            </a:extLst>
          </p:cNvPr>
          <p:cNvSpPr txBox="1"/>
          <p:nvPr/>
        </p:nvSpPr>
        <p:spPr>
          <a:xfrm rot="16200000">
            <a:off x="5772123" y="1517757"/>
            <a:ext cx="1170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LK1117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Micrococcus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74BDDF-1B5A-A04D-057B-C90741BA402E}"/>
              </a:ext>
            </a:extLst>
          </p:cNvPr>
          <p:cNvSpPr txBox="1"/>
          <p:nvPr/>
        </p:nvSpPr>
        <p:spPr>
          <a:xfrm>
            <a:off x="6967200" y="204478"/>
            <a:ext cx="24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C. albicans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K1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4CE642F-43D5-D0D0-C73A-8ADD2D68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20" t="3555" r="29655" b="79301"/>
          <a:stretch/>
        </p:blipFill>
        <p:spPr>
          <a:xfrm rot="16200000">
            <a:off x="6770138" y="1109837"/>
            <a:ext cx="1335656" cy="1331799"/>
          </a:xfrm>
          <a:prstGeom prst="ellipse">
            <a:avLst/>
          </a:prstGeom>
        </p:spPr>
      </p:pic>
      <p:pic>
        <p:nvPicPr>
          <p:cNvPr id="14" name="Picture 13" descr="A close-up of a petri dish&#10;&#10;Description automatically generated">
            <a:extLst>
              <a:ext uri="{FF2B5EF4-FFF2-40B4-BE49-F238E27FC236}">
                <a16:creationId xmlns:a16="http://schemas.microsoft.com/office/drawing/2014/main" id="{818406BC-22DD-9F9B-ECD7-1BDA1E9C01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52" t="18338" r="20526" b="63812"/>
          <a:stretch/>
        </p:blipFill>
        <p:spPr>
          <a:xfrm rot="16200000">
            <a:off x="6768747" y="5266483"/>
            <a:ext cx="1338447" cy="1331792"/>
          </a:xfrm>
          <a:prstGeom prst="ellipse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54E7501-C72D-58BC-6F2F-17BD0E13E213}"/>
              </a:ext>
            </a:extLst>
          </p:cNvPr>
          <p:cNvSpPr txBox="1"/>
          <p:nvPr/>
        </p:nvSpPr>
        <p:spPr>
          <a:xfrm rot="16200000">
            <a:off x="5644152" y="5681399"/>
            <a:ext cx="14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LK1027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Brevibacterium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Picture 93" descr="A close-up of a petri dish&#10;&#10;Description automatically generated">
            <a:extLst>
              <a:ext uri="{FF2B5EF4-FFF2-40B4-BE49-F238E27FC236}">
                <a16:creationId xmlns:a16="http://schemas.microsoft.com/office/drawing/2014/main" id="{BBECE088-28BC-1F68-2406-A5F6EB77BB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06" t="26543" r="53672" b="55607"/>
          <a:stretch/>
        </p:blipFill>
        <p:spPr>
          <a:xfrm rot="16200000">
            <a:off x="8493425" y="5278499"/>
            <a:ext cx="1335657" cy="1329016"/>
          </a:xfrm>
          <a:prstGeom prst="ellipse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38C293-9BDA-2921-9A8A-D17131C15F9E}"/>
              </a:ext>
            </a:extLst>
          </p:cNvPr>
          <p:cNvCxnSpPr>
            <a:cxnSpLocks/>
          </p:cNvCxnSpPr>
          <p:nvPr/>
        </p:nvCxnSpPr>
        <p:spPr>
          <a:xfrm>
            <a:off x="6949184" y="1017365"/>
            <a:ext cx="91427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DEDA132-AD29-FF96-F221-11D379E951A6}"/>
              </a:ext>
            </a:extLst>
          </p:cNvPr>
          <p:cNvSpPr txBox="1"/>
          <p:nvPr/>
        </p:nvSpPr>
        <p:spPr>
          <a:xfrm>
            <a:off x="6960337" y="643392"/>
            <a:ext cx="91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8D5CF8-C69D-A411-BBF4-9D1BD3A13D4E}"/>
              </a:ext>
            </a:extLst>
          </p:cNvPr>
          <p:cNvSpPr txBox="1"/>
          <p:nvPr/>
        </p:nvSpPr>
        <p:spPr>
          <a:xfrm>
            <a:off x="8198197" y="646292"/>
            <a:ext cx="19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Active Fraction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C4275-7B43-5A0F-65D5-E19EF838790B}"/>
              </a:ext>
            </a:extLst>
          </p:cNvPr>
          <p:cNvSpPr txBox="1"/>
          <p:nvPr/>
        </p:nvSpPr>
        <p:spPr>
          <a:xfrm rot="16200000">
            <a:off x="5659221" y="2901701"/>
            <a:ext cx="139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LK369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Microbacterium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 descr="A close-up of a petri dish&#10;&#10;Description automatically generated">
            <a:extLst>
              <a:ext uri="{FF2B5EF4-FFF2-40B4-BE49-F238E27FC236}">
                <a16:creationId xmlns:a16="http://schemas.microsoft.com/office/drawing/2014/main" id="{4D81CFAA-70B9-0E25-2CFB-D3C47C8516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332" t="9919" r="24438" b="74953"/>
          <a:stretch/>
        </p:blipFill>
        <p:spPr>
          <a:xfrm rot="16200000">
            <a:off x="6770140" y="2497414"/>
            <a:ext cx="1335657" cy="1331794"/>
          </a:xfrm>
          <a:prstGeom prst="ellipse">
            <a:avLst/>
          </a:prstGeom>
        </p:spPr>
      </p:pic>
      <p:pic>
        <p:nvPicPr>
          <p:cNvPr id="33" name="Picture 32" descr="A close-up of a petri dish&#10;&#10;Description automatically generated">
            <a:extLst>
              <a:ext uri="{FF2B5EF4-FFF2-40B4-BE49-F238E27FC236}">
                <a16:creationId xmlns:a16="http://schemas.microsoft.com/office/drawing/2014/main" id="{BC0E7CFF-10BD-8B8E-71D0-7819F36F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09" t="11869" r="64061" b="73003"/>
          <a:stretch/>
        </p:blipFill>
        <p:spPr>
          <a:xfrm rot="16200000">
            <a:off x="8494820" y="2500310"/>
            <a:ext cx="1332869" cy="1329013"/>
          </a:xfrm>
          <a:prstGeom prst="ellipse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DBA0A83-851E-F165-48EA-09122E6CBA53}"/>
              </a:ext>
            </a:extLst>
          </p:cNvPr>
          <p:cNvSpPr txBox="1"/>
          <p:nvPr/>
        </p:nvSpPr>
        <p:spPr>
          <a:xfrm rot="16200000">
            <a:off x="5659221" y="4341294"/>
            <a:ext cx="139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LK130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Helcobacillus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5F71ED3-B03D-0A9F-0F1A-6AB8ACC6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26" t="17034" r="62749" b="65822"/>
          <a:stretch/>
        </p:blipFill>
        <p:spPr>
          <a:xfrm rot="16200000">
            <a:off x="6770139" y="3881249"/>
            <a:ext cx="1335655" cy="1331798"/>
          </a:xfrm>
          <a:prstGeom prst="ellipse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28ABAB-979F-F57E-3F15-99CA37BDCDE2}"/>
              </a:ext>
            </a:extLst>
          </p:cNvPr>
          <p:cNvCxnSpPr>
            <a:cxnSpLocks/>
          </p:cNvCxnSpPr>
          <p:nvPr/>
        </p:nvCxnSpPr>
        <p:spPr>
          <a:xfrm>
            <a:off x="8704118" y="1015624"/>
            <a:ext cx="91427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858A4545-9B39-C825-4A4D-F9C23CCD4A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211" t="2934" r="27219" b="80137"/>
          <a:stretch/>
        </p:blipFill>
        <p:spPr>
          <a:xfrm rot="16200000">
            <a:off x="886423" y="1096005"/>
            <a:ext cx="1328914" cy="1329015"/>
          </a:xfrm>
          <a:prstGeom prst="ellipse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897371A-703B-E8A0-7453-E94E420055C3}"/>
              </a:ext>
            </a:extLst>
          </p:cNvPr>
          <p:cNvSpPr txBox="1"/>
          <p:nvPr/>
        </p:nvSpPr>
        <p:spPr>
          <a:xfrm>
            <a:off x="1145159" y="200255"/>
            <a:ext cx="24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C. auris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B11211</a:t>
            </a:r>
          </a:p>
        </p:txBody>
      </p:sp>
      <p:pic>
        <p:nvPicPr>
          <p:cNvPr id="43" name="Picture 42" descr="A close-up of petri dishes&#10;&#10;Description automatically generated">
            <a:extLst>
              <a:ext uri="{FF2B5EF4-FFF2-40B4-BE49-F238E27FC236}">
                <a16:creationId xmlns:a16="http://schemas.microsoft.com/office/drawing/2014/main" id="{E021D469-BFA3-375B-4652-754FED0142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7272" t="20947" r="9379" b="61203"/>
          <a:stretch/>
        </p:blipFill>
        <p:spPr>
          <a:xfrm>
            <a:off x="886371" y="2483629"/>
            <a:ext cx="1329014" cy="1332850"/>
          </a:xfrm>
          <a:prstGeom prst="ellipse">
            <a:avLst/>
          </a:prstGeom>
        </p:spPr>
      </p:pic>
      <p:pic>
        <p:nvPicPr>
          <p:cNvPr id="44" name="Picture 43" descr="A close-up of petri dishes&#10;&#10;Description automatically generated">
            <a:extLst>
              <a:ext uri="{FF2B5EF4-FFF2-40B4-BE49-F238E27FC236}">
                <a16:creationId xmlns:a16="http://schemas.microsoft.com/office/drawing/2014/main" id="{AA9011EE-4746-F545-E5A1-3B3DD473F1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732" t="38610" r="34919" b="43540"/>
          <a:stretch/>
        </p:blipFill>
        <p:spPr>
          <a:xfrm>
            <a:off x="2608268" y="2483629"/>
            <a:ext cx="1325082" cy="1328906"/>
          </a:xfrm>
          <a:prstGeom prst="ellipse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D9B0B7E-83EF-3C17-6912-87929516D7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418" t="16522" r="61012" b="66549"/>
          <a:stretch/>
        </p:blipFill>
        <p:spPr>
          <a:xfrm rot="16200000">
            <a:off x="886422" y="3875090"/>
            <a:ext cx="1328914" cy="1329015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47ED55-4E49-5F7B-1827-7BC55E9105EB}"/>
              </a:ext>
            </a:extLst>
          </p:cNvPr>
          <p:cNvSpPr txBox="1"/>
          <p:nvPr/>
        </p:nvSpPr>
        <p:spPr>
          <a:xfrm rot="16200000">
            <a:off x="-113572" y="1496554"/>
            <a:ext cx="1170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LK1117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Micrococcus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FF2E7-251A-ADBF-8B9F-7E1766FF0AB1}"/>
              </a:ext>
            </a:extLst>
          </p:cNvPr>
          <p:cNvSpPr txBox="1"/>
          <p:nvPr/>
        </p:nvSpPr>
        <p:spPr>
          <a:xfrm rot="16200000">
            <a:off x="-229260" y="2856480"/>
            <a:ext cx="139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LK369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Microbacterium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217F04-BD5E-80BD-7C55-04426737CCDA}"/>
              </a:ext>
            </a:extLst>
          </p:cNvPr>
          <p:cNvSpPr txBox="1"/>
          <p:nvPr/>
        </p:nvSpPr>
        <p:spPr>
          <a:xfrm rot="16200000">
            <a:off x="-228981" y="4341294"/>
            <a:ext cx="139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LK130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Helcobacillus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5834D5-C125-D855-C2AE-75048807E40B}"/>
              </a:ext>
            </a:extLst>
          </p:cNvPr>
          <p:cNvCxnSpPr>
            <a:cxnSpLocks/>
          </p:cNvCxnSpPr>
          <p:nvPr/>
        </p:nvCxnSpPr>
        <p:spPr>
          <a:xfrm>
            <a:off x="1127143" y="1002612"/>
            <a:ext cx="91427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8BE9F7-8AA4-B108-DFC1-27682CAD3C69}"/>
              </a:ext>
            </a:extLst>
          </p:cNvPr>
          <p:cNvSpPr txBox="1"/>
          <p:nvPr/>
        </p:nvSpPr>
        <p:spPr>
          <a:xfrm>
            <a:off x="1138296" y="628639"/>
            <a:ext cx="91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Crude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C0B547-D6DC-A1FE-9030-757A92442C17}"/>
              </a:ext>
            </a:extLst>
          </p:cNvPr>
          <p:cNvSpPr txBox="1"/>
          <p:nvPr/>
        </p:nvSpPr>
        <p:spPr>
          <a:xfrm>
            <a:off x="2376156" y="631539"/>
            <a:ext cx="19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Active Fraction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371EA2-476B-41B1-A11B-BC2E31BE84B7}"/>
              </a:ext>
            </a:extLst>
          </p:cNvPr>
          <p:cNvCxnSpPr>
            <a:cxnSpLocks/>
          </p:cNvCxnSpPr>
          <p:nvPr/>
        </p:nvCxnSpPr>
        <p:spPr>
          <a:xfrm>
            <a:off x="2882077" y="1000871"/>
            <a:ext cx="914272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" name="Picture 60" descr="A close-up of a petri dish&#10;&#10;Description automatically generated">
            <a:extLst>
              <a:ext uri="{FF2B5EF4-FFF2-40B4-BE49-F238E27FC236}">
                <a16:creationId xmlns:a16="http://schemas.microsoft.com/office/drawing/2014/main" id="{527F81AA-7880-7B70-CCDB-10971DD67C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0900" t="54267" r="32001" b="22820"/>
          <a:stretch/>
        </p:blipFill>
        <p:spPr>
          <a:xfrm>
            <a:off x="2608268" y="1109244"/>
            <a:ext cx="1322313" cy="1328906"/>
          </a:xfrm>
          <a:prstGeom prst="ellipse">
            <a:avLst/>
          </a:prstGeom>
        </p:spPr>
      </p:pic>
      <p:pic>
        <p:nvPicPr>
          <p:cNvPr id="63" name="Picture 62" descr="A close-up of petri dishes&#10;&#10;Description automatically generated">
            <a:extLst>
              <a:ext uri="{FF2B5EF4-FFF2-40B4-BE49-F238E27FC236}">
                <a16:creationId xmlns:a16="http://schemas.microsoft.com/office/drawing/2014/main" id="{264E2F53-FD47-E1AF-0003-FF517E49AF1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3003" t="43540" r="29862" b="32499"/>
          <a:stretch/>
        </p:blipFill>
        <p:spPr>
          <a:xfrm>
            <a:off x="8493963" y="1046786"/>
            <a:ext cx="1331800" cy="1396779"/>
          </a:xfrm>
          <a:prstGeom prst="ellipse">
            <a:avLst/>
          </a:prstGeom>
        </p:spPr>
      </p:pic>
      <p:pic>
        <p:nvPicPr>
          <p:cNvPr id="67" name="Picture 66" descr="A close-up of a petri dish&#10;&#10;Description automatically generated">
            <a:extLst>
              <a:ext uri="{FF2B5EF4-FFF2-40B4-BE49-F238E27FC236}">
                <a16:creationId xmlns:a16="http://schemas.microsoft.com/office/drawing/2014/main" id="{12D38D2C-809D-BA4E-7AAF-CB63DE2905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599" t="59592" r="77302" b="17611"/>
          <a:stretch/>
        </p:blipFill>
        <p:spPr>
          <a:xfrm>
            <a:off x="2606172" y="3875147"/>
            <a:ext cx="1328082" cy="1327976"/>
          </a:xfrm>
          <a:prstGeom prst="ellipse">
            <a:avLst/>
          </a:prstGeom>
        </p:spPr>
      </p:pic>
      <p:pic>
        <p:nvPicPr>
          <p:cNvPr id="70" name="Picture 69" descr="A close-up of a petri dish&#10;&#10;Description automatically generated">
            <a:extLst>
              <a:ext uri="{FF2B5EF4-FFF2-40B4-BE49-F238E27FC236}">
                <a16:creationId xmlns:a16="http://schemas.microsoft.com/office/drawing/2014/main" id="{580E311E-69BE-E549-5EA8-ED074DAA970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8190" t="61981" r="14711" b="15221"/>
          <a:stretch/>
        </p:blipFill>
        <p:spPr>
          <a:xfrm>
            <a:off x="8496748" y="3886068"/>
            <a:ext cx="1329013" cy="13289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277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8BE2D-A207-FDF0-B5D3-3F52B5EA0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>
            <a:extLst>
              <a:ext uri="{FF2B5EF4-FFF2-40B4-BE49-F238E27FC236}">
                <a16:creationId xmlns:a16="http://schemas.microsoft.com/office/drawing/2014/main" id="{59EF5B04-6936-8C57-411E-FF328A549E7F}"/>
              </a:ext>
            </a:extLst>
          </p:cNvPr>
          <p:cNvSpPr txBox="1"/>
          <p:nvPr/>
        </p:nvSpPr>
        <p:spPr>
          <a:xfrm>
            <a:off x="0" y="-11457"/>
            <a:ext cx="76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725AF82-52AE-B337-0876-360A11D2C72E}"/>
              </a:ext>
            </a:extLst>
          </p:cNvPr>
          <p:cNvSpPr txBox="1"/>
          <p:nvPr/>
        </p:nvSpPr>
        <p:spPr>
          <a:xfrm>
            <a:off x="5440540" y="-11457"/>
            <a:ext cx="76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4DEF6A-D480-1FCA-BAEC-B7033EA19AE7}"/>
              </a:ext>
            </a:extLst>
          </p:cNvPr>
          <p:cNvGrpSpPr/>
          <p:nvPr/>
        </p:nvGrpSpPr>
        <p:grpSpPr>
          <a:xfrm>
            <a:off x="6096000" y="440223"/>
            <a:ext cx="5859693" cy="5770979"/>
            <a:chOff x="6096000" y="440223"/>
            <a:chExt cx="5859693" cy="577097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AACB52-8E36-13FF-7CD6-5BC797E5FDBF}"/>
                </a:ext>
              </a:extLst>
            </p:cNvPr>
            <p:cNvSpPr txBox="1"/>
            <p:nvPr/>
          </p:nvSpPr>
          <p:spPr>
            <a:xfrm rot="16200000">
              <a:off x="5789691" y="1517757"/>
              <a:ext cx="1170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LK1117 </a:t>
              </a:r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Micrococcus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2035E6-85CA-87B3-FD35-3CAC0CDBA54B}"/>
                </a:ext>
              </a:extLst>
            </p:cNvPr>
            <p:cNvSpPr txBox="1"/>
            <p:nvPr/>
          </p:nvSpPr>
          <p:spPr>
            <a:xfrm>
              <a:off x="8340150" y="440223"/>
              <a:ext cx="2461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C. albicans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K1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412D04D-A40D-464E-3C90-ACBE2815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7420" t="3555" r="29655" b="79301"/>
            <a:stretch/>
          </p:blipFill>
          <p:spPr>
            <a:xfrm rot="16200000">
              <a:off x="6668266" y="1338401"/>
              <a:ext cx="1040530" cy="1037525"/>
            </a:xfrm>
            <a:prstGeom prst="ellipse">
              <a:avLst/>
            </a:prstGeom>
          </p:spPr>
        </p:pic>
        <p:pic>
          <p:nvPicPr>
            <p:cNvPr id="78" name="Picture 77" descr="A close-up of petri dishes&#10;&#10;Description automatically generated">
              <a:extLst>
                <a:ext uri="{FF2B5EF4-FFF2-40B4-BE49-F238E27FC236}">
                  <a16:creationId xmlns:a16="http://schemas.microsoft.com/office/drawing/2014/main" id="{41A56830-D547-886C-9290-27EFAEFC8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515" t="59665" r="25462" b="22885"/>
            <a:stretch/>
          </p:blipFill>
          <p:spPr>
            <a:xfrm>
              <a:off x="7724742" y="1319961"/>
              <a:ext cx="1037522" cy="1042709"/>
            </a:xfrm>
            <a:prstGeom prst="ellipse">
              <a:avLst/>
            </a:prstGeom>
          </p:spPr>
        </p:pic>
        <p:pic>
          <p:nvPicPr>
            <p:cNvPr id="79" name="Picture 78" descr="A close-up of petri dishes&#10;&#10;Description automatically generated">
              <a:extLst>
                <a:ext uri="{FF2B5EF4-FFF2-40B4-BE49-F238E27FC236}">
                  <a16:creationId xmlns:a16="http://schemas.microsoft.com/office/drawing/2014/main" id="{92613955-BBF7-23DC-FDE1-B552E596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105" t="46901" r="31872" b="35649"/>
            <a:stretch/>
          </p:blipFill>
          <p:spPr>
            <a:xfrm>
              <a:off x="8811687" y="1334720"/>
              <a:ext cx="1037522" cy="1042709"/>
            </a:xfrm>
            <a:prstGeom prst="ellipse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FFE804-543E-5DBD-5ED1-51FD90320BB0}"/>
                </a:ext>
              </a:extLst>
            </p:cNvPr>
            <p:cNvSpPr txBox="1"/>
            <p:nvPr/>
          </p:nvSpPr>
          <p:spPr>
            <a:xfrm>
              <a:off x="7950784" y="1674397"/>
              <a:ext cx="5921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520BF53-5E4D-B3EB-6B19-182A98536D3D}"/>
                </a:ext>
              </a:extLst>
            </p:cNvPr>
            <p:cNvSpPr txBox="1"/>
            <p:nvPr/>
          </p:nvSpPr>
          <p:spPr>
            <a:xfrm>
              <a:off x="9011873" y="1683281"/>
              <a:ext cx="5921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pic>
          <p:nvPicPr>
            <p:cNvPr id="14" name="Picture 13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7B06CDE7-6DF6-09ED-0446-693C3354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552" t="18338" r="20526" b="63812"/>
            <a:stretch/>
          </p:blipFill>
          <p:spPr>
            <a:xfrm rot="16200000">
              <a:off x="6665596" y="4953297"/>
              <a:ext cx="1042707" cy="1037523"/>
            </a:xfrm>
            <a:prstGeom prst="ellipse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85692-DE87-3B7C-F873-A5D8E3EB9C20}"/>
                </a:ext>
              </a:extLst>
            </p:cNvPr>
            <p:cNvSpPr txBox="1"/>
            <p:nvPr/>
          </p:nvSpPr>
          <p:spPr>
            <a:xfrm rot="16200000">
              <a:off x="5661720" y="5236134"/>
              <a:ext cx="14269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LK1027 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Brevibacterium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4" name="Picture 93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75A38C6B-0D5E-0754-DD10-D1280D106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406" t="26543" r="53672" b="55607"/>
            <a:stretch/>
          </p:blipFill>
          <p:spPr>
            <a:xfrm rot="16200000">
              <a:off x="7733973" y="4953296"/>
              <a:ext cx="1042708" cy="1037524"/>
            </a:xfrm>
            <a:prstGeom prst="ellipse">
              <a:avLst/>
            </a:prstGeom>
          </p:spPr>
        </p:pic>
        <p:pic>
          <p:nvPicPr>
            <p:cNvPr id="95" name="Picture 94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ABAA7A2B-E364-EB74-2AB0-0A8CC564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522" t="7461" r="51556" b="74689"/>
            <a:stretch/>
          </p:blipFill>
          <p:spPr>
            <a:xfrm rot="16200000">
              <a:off x="8809095" y="4953296"/>
              <a:ext cx="1042708" cy="1037524"/>
            </a:xfrm>
            <a:prstGeom prst="ellipse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FD3FF47-EA01-1DE0-6CF5-65DF3D006CE0}"/>
                </a:ext>
              </a:extLst>
            </p:cNvPr>
            <p:cNvSpPr txBox="1"/>
            <p:nvPr/>
          </p:nvSpPr>
          <p:spPr>
            <a:xfrm>
              <a:off x="7967185" y="5294617"/>
              <a:ext cx="593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F6B6BAE-B4AF-585F-12C0-71B24DB3D009}"/>
                </a:ext>
              </a:extLst>
            </p:cNvPr>
            <p:cNvSpPr txBox="1"/>
            <p:nvPr/>
          </p:nvSpPr>
          <p:spPr>
            <a:xfrm>
              <a:off x="9025428" y="5322367"/>
              <a:ext cx="593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186AEE-BEFD-8118-B13D-943381522F36}"/>
                </a:ext>
              </a:extLst>
            </p:cNvPr>
            <p:cNvCxnSpPr>
              <a:cxnSpLocks/>
            </p:cNvCxnSpPr>
            <p:nvPr/>
          </p:nvCxnSpPr>
          <p:spPr>
            <a:xfrm>
              <a:off x="6730269" y="1167131"/>
              <a:ext cx="914272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4D3844-5DD2-84F0-D69D-79B75A574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784" y="1158078"/>
              <a:ext cx="3734777" cy="9053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DA646B-D81C-F478-D851-8A37671BD9E1}"/>
                </a:ext>
              </a:extLst>
            </p:cNvPr>
            <p:cNvSpPr txBox="1"/>
            <p:nvPr/>
          </p:nvSpPr>
          <p:spPr>
            <a:xfrm>
              <a:off x="6741422" y="793158"/>
              <a:ext cx="9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Crude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42C494-BE54-DCFD-CFFD-D6D747D5AE45}"/>
                </a:ext>
              </a:extLst>
            </p:cNvPr>
            <p:cNvSpPr txBox="1"/>
            <p:nvPr/>
          </p:nvSpPr>
          <p:spPr>
            <a:xfrm>
              <a:off x="8891143" y="797391"/>
              <a:ext cx="1918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Active Fractions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54F1EC-3205-4C34-A2D7-18FCE2AB979E}"/>
                </a:ext>
              </a:extLst>
            </p:cNvPr>
            <p:cNvSpPr txBox="1"/>
            <p:nvPr/>
          </p:nvSpPr>
          <p:spPr>
            <a:xfrm rot="16200000">
              <a:off x="5659221" y="2690034"/>
              <a:ext cx="1396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LK369 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Microbacterium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E269B11C-6DC0-6ACF-9170-334DEE8DF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332" t="9919" r="24438" b="74953"/>
            <a:stretch/>
          </p:blipFill>
          <p:spPr>
            <a:xfrm rot="16200000">
              <a:off x="6667140" y="2538309"/>
              <a:ext cx="1040531" cy="1037522"/>
            </a:xfrm>
            <a:prstGeom prst="ellipse">
              <a:avLst/>
            </a:prstGeom>
          </p:spPr>
        </p:pic>
        <p:pic>
          <p:nvPicPr>
            <p:cNvPr id="33" name="Picture 32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F6099FF1-04F3-882B-96A2-6208F14F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709" t="11869" r="64061" b="73003"/>
            <a:stretch/>
          </p:blipFill>
          <p:spPr>
            <a:xfrm rot="16200000">
              <a:off x="7731237" y="2538308"/>
              <a:ext cx="1040531" cy="1037522"/>
            </a:xfrm>
            <a:prstGeom prst="ellipse">
              <a:avLst/>
            </a:prstGeom>
          </p:spPr>
        </p:pic>
        <p:pic>
          <p:nvPicPr>
            <p:cNvPr id="34" name="Picture 33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93C25560-19C5-491E-163F-481EDDC5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6942" t="1404" r="52828" b="83468"/>
            <a:stretch/>
          </p:blipFill>
          <p:spPr>
            <a:xfrm rot="16200000">
              <a:off x="8795334" y="2544128"/>
              <a:ext cx="1040531" cy="1037522"/>
            </a:xfrm>
            <a:prstGeom prst="ellipse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E58E20-6005-366C-DDEC-8B0DAC37F80A}"/>
                </a:ext>
              </a:extLst>
            </p:cNvPr>
            <p:cNvSpPr txBox="1"/>
            <p:nvPr/>
          </p:nvSpPr>
          <p:spPr>
            <a:xfrm>
              <a:off x="7972224" y="2930925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0E25754-3464-8A2E-125A-90DCF2F96AE8}"/>
                </a:ext>
              </a:extLst>
            </p:cNvPr>
            <p:cNvSpPr txBox="1"/>
            <p:nvPr/>
          </p:nvSpPr>
          <p:spPr>
            <a:xfrm>
              <a:off x="9026352" y="2936746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58BC7B-C75A-6BE2-57F2-2193D67CDF1C}"/>
                </a:ext>
              </a:extLst>
            </p:cNvPr>
            <p:cNvSpPr txBox="1"/>
            <p:nvPr/>
          </p:nvSpPr>
          <p:spPr>
            <a:xfrm rot="16200000">
              <a:off x="5659221" y="3959999"/>
              <a:ext cx="1396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LK130 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Helcobacillus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7DE42AC-37C8-8A27-11E0-2D271CAE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4326" t="17034" r="62749" b="65822"/>
            <a:stretch/>
          </p:blipFill>
          <p:spPr>
            <a:xfrm rot="16200000">
              <a:off x="6666686" y="3745258"/>
              <a:ext cx="1040530" cy="1037525"/>
            </a:xfrm>
            <a:prstGeom prst="ellipse">
              <a:avLst/>
            </a:prstGeom>
          </p:spPr>
        </p:pic>
        <p:pic>
          <p:nvPicPr>
            <p:cNvPr id="73" name="Picture 72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19F1E120-AAD7-21BB-4A6D-E0237958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0250" t="63815" r="16316" b="18335"/>
            <a:stretch/>
          </p:blipFill>
          <p:spPr>
            <a:xfrm>
              <a:off x="7722623" y="3740790"/>
              <a:ext cx="1044166" cy="1040515"/>
            </a:xfrm>
            <a:prstGeom prst="ellipse">
              <a:avLst/>
            </a:prstGeom>
          </p:spPr>
        </p:pic>
        <p:pic>
          <p:nvPicPr>
            <p:cNvPr id="104" name="Picture 103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2D999D85-4546-A230-DB42-F218E80D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8581" t="61733" r="27985" b="20417"/>
            <a:stretch/>
          </p:blipFill>
          <p:spPr>
            <a:xfrm>
              <a:off x="8783057" y="3755815"/>
              <a:ext cx="1044166" cy="1040515"/>
            </a:xfrm>
            <a:prstGeom prst="ellipse">
              <a:avLst/>
            </a:prstGeom>
          </p:spPr>
        </p:pic>
        <p:pic>
          <p:nvPicPr>
            <p:cNvPr id="105" name="Picture 104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87D7AE96-CBE1-186B-853A-F92A2243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1636" t="49421" r="34930" b="32729"/>
            <a:stretch/>
          </p:blipFill>
          <p:spPr>
            <a:xfrm>
              <a:off x="9848280" y="3771582"/>
              <a:ext cx="1044166" cy="1040515"/>
            </a:xfrm>
            <a:prstGeom prst="ellipse">
              <a:avLst/>
            </a:prstGeom>
          </p:spPr>
        </p:pic>
        <p:pic>
          <p:nvPicPr>
            <p:cNvPr id="106" name="Picture 105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C99F561E-06BF-8032-404B-1719E84F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3597" t="36563" r="32969" b="45587"/>
            <a:stretch/>
          </p:blipFill>
          <p:spPr>
            <a:xfrm>
              <a:off x="10911527" y="3777040"/>
              <a:ext cx="1044166" cy="1040515"/>
            </a:xfrm>
            <a:prstGeom prst="ellipse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F43561-46BE-128E-30B9-42E4E38243B7}"/>
                </a:ext>
              </a:extLst>
            </p:cNvPr>
            <p:cNvSpPr txBox="1"/>
            <p:nvPr/>
          </p:nvSpPr>
          <p:spPr>
            <a:xfrm>
              <a:off x="7962259" y="4137571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0C0101-976F-19D9-CCC5-086909B900E7}"/>
                </a:ext>
              </a:extLst>
            </p:cNvPr>
            <p:cNvSpPr txBox="1"/>
            <p:nvPr/>
          </p:nvSpPr>
          <p:spPr>
            <a:xfrm>
              <a:off x="8992653" y="4099986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99C53A-973D-82D9-4F04-86968BF2CE4D}"/>
                </a:ext>
              </a:extLst>
            </p:cNvPr>
            <p:cNvSpPr txBox="1"/>
            <p:nvPr/>
          </p:nvSpPr>
          <p:spPr>
            <a:xfrm>
              <a:off x="10067967" y="4140086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67892A-79D9-39A1-E835-F88596FC92FB}"/>
                </a:ext>
              </a:extLst>
            </p:cNvPr>
            <p:cNvSpPr txBox="1"/>
            <p:nvPr/>
          </p:nvSpPr>
          <p:spPr>
            <a:xfrm>
              <a:off x="11107067" y="4166591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99F16F-B2E7-15D4-061A-C0382A37E595}"/>
              </a:ext>
            </a:extLst>
          </p:cNvPr>
          <p:cNvGrpSpPr/>
          <p:nvPr/>
        </p:nvGrpSpPr>
        <p:grpSpPr>
          <a:xfrm>
            <a:off x="352671" y="440526"/>
            <a:ext cx="4801788" cy="4479472"/>
            <a:chOff x="1269" y="30705"/>
            <a:chExt cx="4801788" cy="447947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FE26A89-0094-89E1-BC58-1385E82EC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0211" t="2934" r="27219" b="80137"/>
            <a:stretch/>
          </p:blipFill>
          <p:spPr>
            <a:xfrm rot="16200000">
              <a:off x="576943" y="927039"/>
              <a:ext cx="1041106" cy="1041185"/>
            </a:xfrm>
            <a:prstGeom prst="ellipse">
              <a:avLst/>
            </a:prstGeom>
          </p:spPr>
        </p:pic>
        <p:pic>
          <p:nvPicPr>
            <p:cNvPr id="65" name="Picture 64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3124E791-CB73-AD2C-B65E-076E3556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2237" t="55071" r="32677" b="24744"/>
            <a:stretch/>
          </p:blipFill>
          <p:spPr>
            <a:xfrm>
              <a:off x="2699355" y="926500"/>
              <a:ext cx="1037522" cy="1041108"/>
            </a:xfrm>
            <a:prstGeom prst="ellipse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84812F-7E70-8D83-A910-FA3442685693}"/>
                </a:ext>
              </a:extLst>
            </p:cNvPr>
            <p:cNvSpPr txBox="1"/>
            <p:nvPr/>
          </p:nvSpPr>
          <p:spPr>
            <a:xfrm>
              <a:off x="1970953" y="30705"/>
              <a:ext cx="2461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C. auris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B11211</a:t>
              </a:r>
            </a:p>
          </p:txBody>
        </p:sp>
        <p:pic>
          <p:nvPicPr>
            <p:cNvPr id="66" name="Picture 65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08208A42-FB6C-684A-1137-2D12716B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50726" t="41372" r="34188" b="38443"/>
            <a:stretch/>
          </p:blipFill>
          <p:spPr>
            <a:xfrm>
              <a:off x="3763173" y="926129"/>
              <a:ext cx="1037522" cy="1041108"/>
            </a:xfrm>
            <a:prstGeom prst="ellipse">
              <a:avLst/>
            </a:prstGeom>
          </p:spPr>
        </p:pic>
        <p:pic>
          <p:nvPicPr>
            <p:cNvPr id="69" name="Picture 68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22B71C52-9C52-B05F-DB99-9C96C721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0910" t="64472" r="24004" b="15343"/>
            <a:stretch/>
          </p:blipFill>
          <p:spPr>
            <a:xfrm>
              <a:off x="1635537" y="926129"/>
              <a:ext cx="1037522" cy="1041108"/>
            </a:xfrm>
            <a:prstGeom prst="ellipse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4B42D9-1BE7-6660-FFC9-419A3C317B65}"/>
                </a:ext>
              </a:extLst>
            </p:cNvPr>
            <p:cNvSpPr txBox="1"/>
            <p:nvPr/>
          </p:nvSpPr>
          <p:spPr>
            <a:xfrm>
              <a:off x="1842167" y="1302048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5503D3-21FC-DF51-8614-CF522985DEBF}"/>
                </a:ext>
              </a:extLst>
            </p:cNvPr>
            <p:cNvSpPr txBox="1"/>
            <p:nvPr/>
          </p:nvSpPr>
          <p:spPr>
            <a:xfrm>
              <a:off x="2917770" y="1275866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2D4144-96AB-073D-33B2-5F47786850E8}"/>
                </a:ext>
              </a:extLst>
            </p:cNvPr>
            <p:cNvSpPr txBox="1"/>
            <p:nvPr/>
          </p:nvSpPr>
          <p:spPr>
            <a:xfrm>
              <a:off x="3982926" y="1307554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6D8EE6-6308-EC29-DEBC-94D44699BFE7}"/>
                </a:ext>
              </a:extLst>
            </p:cNvPr>
            <p:cNvCxnSpPr>
              <a:cxnSpLocks/>
            </p:cNvCxnSpPr>
            <p:nvPr/>
          </p:nvCxnSpPr>
          <p:spPr>
            <a:xfrm>
              <a:off x="621652" y="757310"/>
              <a:ext cx="914272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10FA67C-E169-5D23-614D-5501D973AF78}"/>
                </a:ext>
              </a:extLst>
            </p:cNvPr>
            <p:cNvCxnSpPr>
              <a:cxnSpLocks/>
            </p:cNvCxnSpPr>
            <p:nvPr/>
          </p:nvCxnSpPr>
          <p:spPr>
            <a:xfrm>
              <a:off x="1842167" y="757310"/>
              <a:ext cx="2719253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BD884F-1CD6-E680-F1BC-CA0F3D433235}"/>
                </a:ext>
              </a:extLst>
            </p:cNvPr>
            <p:cNvSpPr txBox="1"/>
            <p:nvPr/>
          </p:nvSpPr>
          <p:spPr>
            <a:xfrm>
              <a:off x="640360" y="378925"/>
              <a:ext cx="914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Crude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72FAE5-BED9-1F8A-48B5-3C14E0ACC586}"/>
                </a:ext>
              </a:extLst>
            </p:cNvPr>
            <p:cNvSpPr txBox="1"/>
            <p:nvPr/>
          </p:nvSpPr>
          <p:spPr>
            <a:xfrm>
              <a:off x="2321851" y="384523"/>
              <a:ext cx="1938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Active Fractions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Picture 42" descr="A close-up of petri dishes&#10;&#10;Description automatically generated">
              <a:extLst>
                <a:ext uri="{FF2B5EF4-FFF2-40B4-BE49-F238E27FC236}">
                  <a16:creationId xmlns:a16="http://schemas.microsoft.com/office/drawing/2014/main" id="{31EA0D1E-27B0-EE7A-C80D-7C15D787F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77272" t="20947" r="9379" b="61203"/>
            <a:stretch/>
          </p:blipFill>
          <p:spPr>
            <a:xfrm>
              <a:off x="585903" y="2132803"/>
              <a:ext cx="1037522" cy="1040516"/>
            </a:xfrm>
            <a:prstGeom prst="ellipse">
              <a:avLst/>
            </a:prstGeom>
          </p:spPr>
        </p:pic>
        <p:pic>
          <p:nvPicPr>
            <p:cNvPr id="44" name="Picture 43" descr="A close-up of petri dishes&#10;&#10;Description automatically generated">
              <a:extLst>
                <a:ext uri="{FF2B5EF4-FFF2-40B4-BE49-F238E27FC236}">
                  <a16:creationId xmlns:a16="http://schemas.microsoft.com/office/drawing/2014/main" id="{830D5720-EB45-680A-F01A-6AC3B6875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1732" t="38610" r="34919" b="43540"/>
            <a:stretch/>
          </p:blipFill>
          <p:spPr>
            <a:xfrm>
              <a:off x="1650001" y="2132803"/>
              <a:ext cx="1037522" cy="1040516"/>
            </a:xfrm>
            <a:prstGeom prst="ellipse">
              <a:avLst/>
            </a:prstGeom>
          </p:spPr>
        </p:pic>
        <p:pic>
          <p:nvPicPr>
            <p:cNvPr id="45" name="Picture 44" descr="A close-up of petri dishes&#10;&#10;Description automatically generated">
              <a:extLst>
                <a:ext uri="{FF2B5EF4-FFF2-40B4-BE49-F238E27FC236}">
                  <a16:creationId xmlns:a16="http://schemas.microsoft.com/office/drawing/2014/main" id="{6BA71A17-443B-9D28-C70F-EFFF47C6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5746" t="26755" r="30905" b="55395"/>
            <a:stretch/>
          </p:blipFill>
          <p:spPr>
            <a:xfrm>
              <a:off x="2718037" y="2132803"/>
              <a:ext cx="1037522" cy="1040516"/>
            </a:xfrm>
            <a:prstGeom prst="ellipse">
              <a:avLst/>
            </a:prstGeom>
          </p:spPr>
        </p:pic>
        <p:pic>
          <p:nvPicPr>
            <p:cNvPr id="48" name="Picture 47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E49A948E-2E89-755D-DAF6-F046FE9EE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935" t="61688" r="79631" b="20462"/>
            <a:stretch/>
          </p:blipFill>
          <p:spPr>
            <a:xfrm>
              <a:off x="1627089" y="3331180"/>
              <a:ext cx="1044166" cy="1040515"/>
            </a:xfrm>
            <a:prstGeom prst="ellipse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9DE481B-592C-F888-A5EE-BFE9B0DC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6418" t="16522" r="61012" b="66549"/>
            <a:stretch/>
          </p:blipFill>
          <p:spPr>
            <a:xfrm rot="16200000">
              <a:off x="575077" y="3333896"/>
              <a:ext cx="1041106" cy="1041185"/>
            </a:xfrm>
            <a:prstGeom prst="ellipse">
              <a:avLst/>
            </a:prstGeom>
          </p:spPr>
        </p:pic>
        <p:pic>
          <p:nvPicPr>
            <p:cNvPr id="50" name="Picture 49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CCFED908-5593-8FB5-B1C0-7B73FFE89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06" t="50626" r="85560" b="31524"/>
            <a:stretch/>
          </p:blipFill>
          <p:spPr>
            <a:xfrm>
              <a:off x="2692990" y="3331180"/>
              <a:ext cx="1044166" cy="1040515"/>
            </a:xfrm>
            <a:prstGeom prst="ellipse">
              <a:avLst/>
            </a:prstGeom>
          </p:spPr>
        </p:pic>
        <p:pic>
          <p:nvPicPr>
            <p:cNvPr id="57" name="Picture 56" descr="A close-up of a petri dish&#10;&#10;Description automatically generated">
              <a:extLst>
                <a:ext uri="{FF2B5EF4-FFF2-40B4-BE49-F238E27FC236}">
                  <a16:creationId xmlns:a16="http://schemas.microsoft.com/office/drawing/2014/main" id="{DA6CD5CB-0291-6A95-64FC-BD40B9E9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580" t="37028" r="80986" b="45122"/>
            <a:stretch/>
          </p:blipFill>
          <p:spPr>
            <a:xfrm>
              <a:off x="3758891" y="3325864"/>
              <a:ext cx="1044166" cy="1040515"/>
            </a:xfrm>
            <a:prstGeom prst="ellipse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DBBDF1-7FC0-1FE6-3BB5-BADC2E41F235}"/>
                </a:ext>
              </a:extLst>
            </p:cNvPr>
            <p:cNvSpPr txBox="1"/>
            <p:nvPr/>
          </p:nvSpPr>
          <p:spPr>
            <a:xfrm>
              <a:off x="1881137" y="2478641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093BBB-85F0-92CC-945D-32438711FAE4}"/>
                </a:ext>
              </a:extLst>
            </p:cNvPr>
            <p:cNvSpPr txBox="1"/>
            <p:nvPr/>
          </p:nvSpPr>
          <p:spPr>
            <a:xfrm>
              <a:off x="2928869" y="2445737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874AF7-8AD0-4771-9227-D62ABB6651E1}"/>
                </a:ext>
              </a:extLst>
            </p:cNvPr>
            <p:cNvSpPr txBox="1"/>
            <p:nvPr/>
          </p:nvSpPr>
          <p:spPr>
            <a:xfrm>
              <a:off x="1830836" y="3724401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D561B9-C2BC-5C3F-7F04-7AED0A750219}"/>
                </a:ext>
              </a:extLst>
            </p:cNvPr>
            <p:cNvSpPr txBox="1"/>
            <p:nvPr/>
          </p:nvSpPr>
          <p:spPr>
            <a:xfrm>
              <a:off x="2933335" y="3740761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7B0EB-05BC-3C15-4BF7-F04DC30A0BC6}"/>
                </a:ext>
              </a:extLst>
            </p:cNvPr>
            <p:cNvSpPr txBox="1"/>
            <p:nvPr/>
          </p:nvSpPr>
          <p:spPr>
            <a:xfrm>
              <a:off x="3984218" y="3719677"/>
              <a:ext cx="578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1834AB-8E2C-A6C2-BE40-58BC1D0CEF38}"/>
                </a:ext>
              </a:extLst>
            </p:cNvPr>
            <p:cNvSpPr txBox="1"/>
            <p:nvPr/>
          </p:nvSpPr>
          <p:spPr>
            <a:xfrm rot="16200000">
              <a:off x="-305040" y="1107936"/>
              <a:ext cx="1170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LK1117 </a:t>
              </a:r>
              <a:r>
                <a:rPr 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Micrococcus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76754A-EE2D-F876-7B96-2A808AF72C3E}"/>
                </a:ext>
              </a:extLst>
            </p:cNvPr>
            <p:cNvSpPr txBox="1"/>
            <p:nvPr/>
          </p:nvSpPr>
          <p:spPr>
            <a:xfrm rot="16200000">
              <a:off x="-435510" y="2280213"/>
              <a:ext cx="1396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LK369 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Microbacterium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678C1D-7AB2-D110-9551-59FC11A9AE8C}"/>
                </a:ext>
              </a:extLst>
            </p:cNvPr>
            <p:cNvSpPr txBox="1"/>
            <p:nvPr/>
          </p:nvSpPr>
          <p:spPr>
            <a:xfrm rot="16200000">
              <a:off x="-435510" y="3550178"/>
              <a:ext cx="1396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LK130 </a:t>
              </a:r>
              <a:r>
                <a:rPr lang="en-US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Helcobacillus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1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-up of a petri dish&#10;&#10;Description automatically generated">
            <a:extLst>
              <a:ext uri="{FF2B5EF4-FFF2-40B4-BE49-F238E27FC236}">
                <a16:creationId xmlns:a16="http://schemas.microsoft.com/office/drawing/2014/main" id="{5595D17C-1C31-D61B-6836-9FF0577B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074" t="38775" r="20840" b="41040"/>
          <a:stretch/>
        </p:blipFill>
        <p:spPr>
          <a:xfrm>
            <a:off x="730787" y="2547880"/>
            <a:ext cx="1041108" cy="1044707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DFE33F-3735-2E04-5416-7C7AB8E29DBF}"/>
              </a:ext>
            </a:extLst>
          </p:cNvPr>
          <p:cNvSpPr txBox="1"/>
          <p:nvPr/>
        </p:nvSpPr>
        <p:spPr>
          <a:xfrm>
            <a:off x="936872" y="2948488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97A883-793F-2EF5-6D9B-5D26E96CC649}"/>
              </a:ext>
            </a:extLst>
          </p:cNvPr>
          <p:cNvSpPr txBox="1"/>
          <p:nvPr/>
        </p:nvSpPr>
        <p:spPr>
          <a:xfrm>
            <a:off x="1052334" y="205664"/>
            <a:ext cx="24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LK1117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Micrococcus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A5B8EF-04CF-B666-C76A-4FED1096523A}"/>
              </a:ext>
            </a:extLst>
          </p:cNvPr>
          <p:cNvSpPr txBox="1"/>
          <p:nvPr/>
        </p:nvSpPr>
        <p:spPr>
          <a:xfrm>
            <a:off x="1488011" y="6036260"/>
            <a:ext cx="24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C. auris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B11211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260A353-F84A-EC2D-6CDD-D3133B51C6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11" t="2934" r="27219" b="80137"/>
          <a:stretch/>
        </p:blipFill>
        <p:spPr>
          <a:xfrm rot="16200000">
            <a:off x="1463167" y="814083"/>
            <a:ext cx="1600038" cy="1600159"/>
          </a:xfrm>
          <a:prstGeom prst="ellipse">
            <a:avLst/>
          </a:prstGeom>
        </p:spPr>
      </p:pic>
      <p:pic>
        <p:nvPicPr>
          <p:cNvPr id="61" name="Picture 60" descr="A close-up of a petri dish&#10;&#10;Description automatically generated">
            <a:extLst>
              <a:ext uri="{FF2B5EF4-FFF2-40B4-BE49-F238E27FC236}">
                <a16:creationId xmlns:a16="http://schemas.microsoft.com/office/drawing/2014/main" id="{2896752B-DF30-752B-562A-9DDCE321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20" t="29191" r="26794" b="50624"/>
          <a:stretch/>
        </p:blipFill>
        <p:spPr>
          <a:xfrm>
            <a:off x="1800353" y="2557031"/>
            <a:ext cx="1037522" cy="1041108"/>
          </a:xfrm>
          <a:prstGeom prst="ellipse">
            <a:avLst/>
          </a:prstGeom>
        </p:spPr>
      </p:pic>
      <p:pic>
        <p:nvPicPr>
          <p:cNvPr id="62" name="Picture 61" descr="A close-up of a petri dish&#10;&#10;Description automatically generated">
            <a:extLst>
              <a:ext uri="{FF2B5EF4-FFF2-40B4-BE49-F238E27FC236}">
                <a16:creationId xmlns:a16="http://schemas.microsoft.com/office/drawing/2014/main" id="{DB750486-6C3F-83A7-550D-F255F847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29" t="27569" r="16085" b="52246"/>
          <a:stretch/>
        </p:blipFill>
        <p:spPr>
          <a:xfrm>
            <a:off x="2871448" y="2557031"/>
            <a:ext cx="1037522" cy="1041108"/>
          </a:xfrm>
          <a:prstGeom prst="ellipse">
            <a:avLst/>
          </a:prstGeom>
        </p:spPr>
      </p:pic>
      <p:pic>
        <p:nvPicPr>
          <p:cNvPr id="63" name="Picture 62" descr="A close-up of a petri dish&#10;&#10;Description automatically generated">
            <a:extLst>
              <a:ext uri="{FF2B5EF4-FFF2-40B4-BE49-F238E27FC236}">
                <a16:creationId xmlns:a16="http://schemas.microsoft.com/office/drawing/2014/main" id="{52D615E4-02A9-5A8C-7529-EE6543B7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375" t="38221" r="7539" b="41594"/>
          <a:stretch/>
        </p:blipFill>
        <p:spPr>
          <a:xfrm>
            <a:off x="735625" y="3611695"/>
            <a:ext cx="1037522" cy="1041108"/>
          </a:xfrm>
          <a:prstGeom prst="ellipse">
            <a:avLst/>
          </a:prstGeom>
        </p:spPr>
      </p:pic>
      <p:pic>
        <p:nvPicPr>
          <p:cNvPr id="64" name="Picture 63" descr="A close-up of a petri dish&#10;&#10;Description automatically generated">
            <a:extLst>
              <a:ext uri="{FF2B5EF4-FFF2-40B4-BE49-F238E27FC236}">
                <a16:creationId xmlns:a16="http://schemas.microsoft.com/office/drawing/2014/main" id="{AA7FAC5F-43FE-9D60-7E2D-D1A9F7A0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206" t="50228" r="5708" b="29587"/>
          <a:stretch/>
        </p:blipFill>
        <p:spPr>
          <a:xfrm>
            <a:off x="1792644" y="3608754"/>
            <a:ext cx="1037522" cy="1041108"/>
          </a:xfrm>
          <a:prstGeom prst="ellipse">
            <a:avLst/>
          </a:prstGeom>
        </p:spPr>
      </p:pic>
      <p:pic>
        <p:nvPicPr>
          <p:cNvPr id="65" name="Picture 64" descr="A close-up of a petri dish&#10;&#10;Description automatically generated">
            <a:extLst>
              <a:ext uri="{FF2B5EF4-FFF2-40B4-BE49-F238E27FC236}">
                <a16:creationId xmlns:a16="http://schemas.microsoft.com/office/drawing/2014/main" id="{40329EBF-9E91-FD18-BAE5-ABF46B41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237" t="55071" r="32677" b="24744"/>
          <a:stretch/>
        </p:blipFill>
        <p:spPr>
          <a:xfrm>
            <a:off x="1794605" y="4677652"/>
            <a:ext cx="1037522" cy="1041108"/>
          </a:xfrm>
          <a:prstGeom prst="ellipse">
            <a:avLst/>
          </a:prstGeom>
        </p:spPr>
      </p:pic>
      <p:pic>
        <p:nvPicPr>
          <p:cNvPr id="66" name="Picture 65" descr="A close-up of a petri dish&#10;&#10;Description automatically generated">
            <a:extLst>
              <a:ext uri="{FF2B5EF4-FFF2-40B4-BE49-F238E27FC236}">
                <a16:creationId xmlns:a16="http://schemas.microsoft.com/office/drawing/2014/main" id="{81F5D012-7A61-195A-81CD-4FD4B6DF43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26" t="41372" r="34188" b="38443"/>
          <a:stretch/>
        </p:blipFill>
        <p:spPr>
          <a:xfrm>
            <a:off x="2858423" y="4673643"/>
            <a:ext cx="1037522" cy="1041108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2C92B7-0CF1-CA42-8F1D-E614B2BF0DD2}"/>
              </a:ext>
            </a:extLst>
          </p:cNvPr>
          <p:cNvSpPr txBox="1"/>
          <p:nvPr/>
        </p:nvSpPr>
        <p:spPr>
          <a:xfrm>
            <a:off x="2031981" y="2971067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00A0B-9192-29A1-BD3F-A660934492F7}"/>
              </a:ext>
            </a:extLst>
          </p:cNvPr>
          <p:cNvSpPr txBox="1"/>
          <p:nvPr/>
        </p:nvSpPr>
        <p:spPr>
          <a:xfrm>
            <a:off x="3090545" y="2984694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22D6C3-FAB8-85B6-40B6-DBD0716E1D8E}"/>
              </a:ext>
            </a:extLst>
          </p:cNvPr>
          <p:cNvSpPr txBox="1"/>
          <p:nvPr/>
        </p:nvSpPr>
        <p:spPr>
          <a:xfrm>
            <a:off x="940240" y="4002484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FDE40A-3036-01A4-E4AA-1AE9F1A53633}"/>
              </a:ext>
            </a:extLst>
          </p:cNvPr>
          <p:cNvSpPr txBox="1"/>
          <p:nvPr/>
        </p:nvSpPr>
        <p:spPr>
          <a:xfrm>
            <a:off x="1995721" y="4024396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67" name="Picture 66" descr="A close-up of a petri dish&#10;&#10;Description automatically generated">
            <a:extLst>
              <a:ext uri="{FF2B5EF4-FFF2-40B4-BE49-F238E27FC236}">
                <a16:creationId xmlns:a16="http://schemas.microsoft.com/office/drawing/2014/main" id="{0B388ADB-23D8-8165-C7EE-20CF1BF8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077" t="63360" r="11837" b="16455"/>
          <a:stretch/>
        </p:blipFill>
        <p:spPr>
          <a:xfrm>
            <a:off x="2858423" y="3611695"/>
            <a:ext cx="1037522" cy="1041108"/>
          </a:xfrm>
          <a:prstGeom prst="ellipse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AAA19C5-2769-4D1F-45BA-DC2B541CEA9D}"/>
              </a:ext>
            </a:extLst>
          </p:cNvPr>
          <p:cNvSpPr txBox="1"/>
          <p:nvPr/>
        </p:nvSpPr>
        <p:spPr>
          <a:xfrm>
            <a:off x="3053110" y="3981046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69" name="Picture 68" descr="A close-up of a petri dish&#10;&#10;Description automatically generated">
            <a:extLst>
              <a:ext uri="{FF2B5EF4-FFF2-40B4-BE49-F238E27FC236}">
                <a16:creationId xmlns:a16="http://schemas.microsoft.com/office/drawing/2014/main" id="{F9BB8EED-648F-F286-E2E2-B79116CD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910" t="64472" r="24004" b="15343"/>
          <a:stretch/>
        </p:blipFill>
        <p:spPr>
          <a:xfrm>
            <a:off x="730787" y="4677281"/>
            <a:ext cx="1037522" cy="1041108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5BA98D-BB08-5ADA-9ACC-A90E0FD00940}"/>
              </a:ext>
            </a:extLst>
          </p:cNvPr>
          <p:cNvSpPr txBox="1"/>
          <p:nvPr/>
        </p:nvSpPr>
        <p:spPr>
          <a:xfrm>
            <a:off x="951485" y="5081336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0F0B5C-2A1D-8B8C-828B-28B731FD9291}"/>
              </a:ext>
            </a:extLst>
          </p:cNvPr>
          <p:cNvSpPr txBox="1"/>
          <p:nvPr/>
        </p:nvSpPr>
        <p:spPr>
          <a:xfrm>
            <a:off x="1998952" y="5041086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5AB89-8E37-026A-8D64-A4D30D40A19F}"/>
              </a:ext>
            </a:extLst>
          </p:cNvPr>
          <p:cNvSpPr txBox="1"/>
          <p:nvPr/>
        </p:nvSpPr>
        <p:spPr>
          <a:xfrm>
            <a:off x="3078176" y="5069136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pic>
        <p:nvPicPr>
          <p:cNvPr id="70" name="Picture 69" descr="A close-up of a petri dish&#10;&#10;Description automatically generated">
            <a:extLst>
              <a:ext uri="{FF2B5EF4-FFF2-40B4-BE49-F238E27FC236}">
                <a16:creationId xmlns:a16="http://schemas.microsoft.com/office/drawing/2014/main" id="{A727D4D7-4490-8839-146A-A1D261C9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054" t="52218" r="18860" b="27597"/>
          <a:stretch/>
        </p:blipFill>
        <p:spPr>
          <a:xfrm>
            <a:off x="727919" y="5739535"/>
            <a:ext cx="1037522" cy="1041108"/>
          </a:xfrm>
          <a:prstGeom prst="ellipse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048C35-F3F1-D98D-3D11-22889A4DFF94}"/>
              </a:ext>
            </a:extLst>
          </p:cNvPr>
          <p:cNvSpPr txBox="1"/>
          <p:nvPr/>
        </p:nvSpPr>
        <p:spPr>
          <a:xfrm>
            <a:off x="924135" y="6123398"/>
            <a:ext cx="578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CF96F1-CADA-41F6-FB19-CC6CE54A6152}"/>
              </a:ext>
            </a:extLst>
          </p:cNvPr>
          <p:cNvSpPr txBox="1"/>
          <p:nvPr/>
        </p:nvSpPr>
        <p:spPr>
          <a:xfrm>
            <a:off x="2003343" y="1500272"/>
            <a:ext cx="51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</a:p>
        </p:txBody>
      </p:sp>
      <p:pic>
        <p:nvPicPr>
          <p:cNvPr id="12" name="Picture 11" descr="A close-up of petri dishes&#10;&#10;Description automatically generated">
            <a:extLst>
              <a:ext uri="{FF2B5EF4-FFF2-40B4-BE49-F238E27FC236}">
                <a16:creationId xmlns:a16="http://schemas.microsoft.com/office/drawing/2014/main" id="{399D9B62-AE10-8AD4-F29C-D03FD95BF3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912" t="38657" r="18065" b="43893"/>
          <a:stretch/>
        </p:blipFill>
        <p:spPr>
          <a:xfrm>
            <a:off x="4870079" y="2545868"/>
            <a:ext cx="1037522" cy="1042709"/>
          </a:xfrm>
          <a:prstGeom prst="ellipse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0CE2BAB-AF01-CD7E-4264-A624BAA67946}"/>
              </a:ext>
            </a:extLst>
          </p:cNvPr>
          <p:cNvSpPr txBox="1"/>
          <p:nvPr/>
        </p:nvSpPr>
        <p:spPr>
          <a:xfrm>
            <a:off x="5175146" y="239477"/>
            <a:ext cx="24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LK1117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Micrococcus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06C5F1-DEE0-4B2D-1F0C-B114B0D0E02C}"/>
              </a:ext>
            </a:extLst>
          </p:cNvPr>
          <p:cNvSpPr txBox="1"/>
          <p:nvPr/>
        </p:nvSpPr>
        <p:spPr>
          <a:xfrm>
            <a:off x="5630070" y="5991404"/>
            <a:ext cx="24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C. albicans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K1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4C4372B-5E31-455A-3E70-10BAF782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420" t="3555" r="29655" b="79301"/>
          <a:stretch/>
        </p:blipFill>
        <p:spPr>
          <a:xfrm rot="16200000">
            <a:off x="5584793" y="846368"/>
            <a:ext cx="1604792" cy="1600157"/>
          </a:xfrm>
          <a:prstGeom prst="ellipse">
            <a:avLst/>
          </a:prstGeom>
        </p:spPr>
      </p:pic>
      <p:pic>
        <p:nvPicPr>
          <p:cNvPr id="72" name="Picture 71" descr="A close-up of petri dishes&#10;&#10;Description automatically generated">
            <a:extLst>
              <a:ext uri="{FF2B5EF4-FFF2-40B4-BE49-F238E27FC236}">
                <a16:creationId xmlns:a16="http://schemas.microsoft.com/office/drawing/2014/main" id="{A0C69488-1257-3E1A-C696-EDE54C2769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727" t="28488" r="21250" b="54062"/>
          <a:stretch/>
        </p:blipFill>
        <p:spPr>
          <a:xfrm>
            <a:off x="5950280" y="2551065"/>
            <a:ext cx="1037522" cy="1042709"/>
          </a:xfrm>
          <a:prstGeom prst="ellipse">
            <a:avLst/>
          </a:prstGeom>
        </p:spPr>
      </p:pic>
      <p:pic>
        <p:nvPicPr>
          <p:cNvPr id="74" name="Picture 73" descr="A close-up of petri dishes&#10;&#10;Description automatically generated">
            <a:extLst>
              <a:ext uri="{FF2B5EF4-FFF2-40B4-BE49-F238E27FC236}">
                <a16:creationId xmlns:a16="http://schemas.microsoft.com/office/drawing/2014/main" id="{03507BE8-7A93-4F19-DE0E-FD9E6F2B0A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288" t="31058" r="11689" b="51492"/>
          <a:stretch/>
        </p:blipFill>
        <p:spPr>
          <a:xfrm>
            <a:off x="7036414" y="2545868"/>
            <a:ext cx="1037522" cy="1042709"/>
          </a:xfrm>
          <a:prstGeom prst="ellipse">
            <a:avLst/>
          </a:prstGeom>
        </p:spPr>
      </p:pic>
      <p:pic>
        <p:nvPicPr>
          <p:cNvPr id="75" name="Picture 74" descr="A close-up of petri dishes&#10;&#10;Description automatically generated">
            <a:extLst>
              <a:ext uri="{FF2B5EF4-FFF2-40B4-BE49-F238E27FC236}">
                <a16:creationId xmlns:a16="http://schemas.microsoft.com/office/drawing/2014/main" id="{2FB8A0DC-70BC-372B-F541-AF4B3C1F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774" t="43918" r="5203" b="38632"/>
          <a:stretch/>
        </p:blipFill>
        <p:spPr>
          <a:xfrm>
            <a:off x="4866018" y="3604591"/>
            <a:ext cx="1037522" cy="1042709"/>
          </a:xfrm>
          <a:prstGeom prst="ellipse">
            <a:avLst/>
          </a:prstGeom>
        </p:spPr>
      </p:pic>
      <p:pic>
        <p:nvPicPr>
          <p:cNvPr id="76" name="Picture 75" descr="A close-up of petri dishes&#10;&#10;Description automatically generated">
            <a:extLst>
              <a:ext uri="{FF2B5EF4-FFF2-40B4-BE49-F238E27FC236}">
                <a16:creationId xmlns:a16="http://schemas.microsoft.com/office/drawing/2014/main" id="{2057B971-9E9A-3661-88EB-C1DF8A03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925" t="54408" r="6052" b="28142"/>
          <a:stretch/>
        </p:blipFill>
        <p:spPr>
          <a:xfrm>
            <a:off x="5951216" y="3609356"/>
            <a:ext cx="1037522" cy="1042709"/>
          </a:xfrm>
          <a:prstGeom prst="ellipse">
            <a:avLst/>
          </a:prstGeom>
        </p:spPr>
      </p:pic>
      <p:pic>
        <p:nvPicPr>
          <p:cNvPr id="77" name="Picture 76" descr="A close-up of petri dishes&#10;&#10;Description automatically generated">
            <a:extLst>
              <a:ext uri="{FF2B5EF4-FFF2-40B4-BE49-F238E27FC236}">
                <a16:creationId xmlns:a16="http://schemas.microsoft.com/office/drawing/2014/main" id="{8B02D952-7B3B-6342-E02B-E8AFBB32B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062" t="62138" r="14915" b="20412"/>
          <a:stretch/>
        </p:blipFill>
        <p:spPr>
          <a:xfrm>
            <a:off x="7030619" y="3606326"/>
            <a:ext cx="1037522" cy="1042709"/>
          </a:xfrm>
          <a:prstGeom prst="ellipse">
            <a:avLst/>
          </a:prstGeom>
        </p:spPr>
      </p:pic>
      <p:pic>
        <p:nvPicPr>
          <p:cNvPr id="78" name="Picture 77" descr="A close-up of petri dishes&#10;&#10;Description automatically generated">
            <a:extLst>
              <a:ext uri="{FF2B5EF4-FFF2-40B4-BE49-F238E27FC236}">
                <a16:creationId xmlns:a16="http://schemas.microsoft.com/office/drawing/2014/main" id="{8962EFC3-9C5F-73C4-4BB5-846E3064FA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515" t="59665" r="25462" b="22885"/>
          <a:stretch/>
        </p:blipFill>
        <p:spPr>
          <a:xfrm>
            <a:off x="4864271" y="4663314"/>
            <a:ext cx="1037522" cy="1042709"/>
          </a:xfrm>
          <a:prstGeom prst="ellipse">
            <a:avLst/>
          </a:prstGeom>
        </p:spPr>
      </p:pic>
      <p:pic>
        <p:nvPicPr>
          <p:cNvPr id="79" name="Picture 78" descr="A close-up of petri dishes&#10;&#10;Description automatically generated">
            <a:extLst>
              <a:ext uri="{FF2B5EF4-FFF2-40B4-BE49-F238E27FC236}">
                <a16:creationId xmlns:a16="http://schemas.microsoft.com/office/drawing/2014/main" id="{177BBAC7-44E7-9DE2-4844-CD14FDD920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105" t="46901" r="31872" b="35649"/>
          <a:stretch/>
        </p:blipFill>
        <p:spPr>
          <a:xfrm>
            <a:off x="5951216" y="4678073"/>
            <a:ext cx="1037522" cy="1042709"/>
          </a:xfrm>
          <a:prstGeom prst="ellipse">
            <a:avLst/>
          </a:prstGeom>
        </p:spPr>
      </p:pic>
      <p:pic>
        <p:nvPicPr>
          <p:cNvPr id="80" name="Picture 79" descr="A close-up of petri dishes&#10;&#10;Description automatically generated">
            <a:extLst>
              <a:ext uri="{FF2B5EF4-FFF2-40B4-BE49-F238E27FC236}">
                <a16:creationId xmlns:a16="http://schemas.microsoft.com/office/drawing/2014/main" id="{C83F52BD-0A6B-C882-BB49-2351557FB7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045" t="34699" r="29932" b="47851"/>
          <a:stretch/>
        </p:blipFill>
        <p:spPr>
          <a:xfrm>
            <a:off x="7038161" y="4673643"/>
            <a:ext cx="1037522" cy="1042709"/>
          </a:xfrm>
          <a:prstGeom prst="ellipse">
            <a:avLst/>
          </a:prstGeom>
        </p:spPr>
      </p:pic>
      <p:pic>
        <p:nvPicPr>
          <p:cNvPr id="81" name="Picture 80" descr="A close-up of petri dishes&#10;&#10;Description automatically generated">
            <a:extLst>
              <a:ext uri="{FF2B5EF4-FFF2-40B4-BE49-F238E27FC236}">
                <a16:creationId xmlns:a16="http://schemas.microsoft.com/office/drawing/2014/main" id="{E54FCED6-485D-DDA2-A6DC-127295D7D1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120" t="50429" r="18857" b="32121"/>
          <a:stretch/>
        </p:blipFill>
        <p:spPr>
          <a:xfrm>
            <a:off x="4864271" y="5722037"/>
            <a:ext cx="1037522" cy="1042709"/>
          </a:xfrm>
          <a:prstGeom prst="ellipse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A11F281-DB58-1065-D092-14BAC2F4EE96}"/>
              </a:ext>
            </a:extLst>
          </p:cNvPr>
          <p:cNvSpPr txBox="1"/>
          <p:nvPr/>
        </p:nvSpPr>
        <p:spPr>
          <a:xfrm>
            <a:off x="6116452" y="1562221"/>
            <a:ext cx="51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B83B516-9EAD-B009-9CD8-602837D01E71}"/>
              </a:ext>
            </a:extLst>
          </p:cNvPr>
          <p:cNvSpPr txBox="1"/>
          <p:nvPr/>
        </p:nvSpPr>
        <p:spPr>
          <a:xfrm>
            <a:off x="5094758" y="2973936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4ECE1F-6E85-C1AC-50F8-957EABCA9BA9}"/>
              </a:ext>
            </a:extLst>
          </p:cNvPr>
          <p:cNvSpPr txBox="1"/>
          <p:nvPr/>
        </p:nvSpPr>
        <p:spPr>
          <a:xfrm>
            <a:off x="6177148" y="2943493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61025C-0EA8-A640-99C3-E5F99952E8CE}"/>
              </a:ext>
            </a:extLst>
          </p:cNvPr>
          <p:cNvSpPr txBox="1"/>
          <p:nvPr/>
        </p:nvSpPr>
        <p:spPr>
          <a:xfrm>
            <a:off x="7219800" y="2941395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96E48B-8016-2AA7-D107-B64CEBA3EB46}"/>
              </a:ext>
            </a:extLst>
          </p:cNvPr>
          <p:cNvSpPr txBox="1"/>
          <p:nvPr/>
        </p:nvSpPr>
        <p:spPr>
          <a:xfrm>
            <a:off x="5117817" y="4027043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1578D96-458E-CC4E-E594-1D8F3D6461F8}"/>
              </a:ext>
            </a:extLst>
          </p:cNvPr>
          <p:cNvSpPr txBox="1"/>
          <p:nvPr/>
        </p:nvSpPr>
        <p:spPr>
          <a:xfrm>
            <a:off x="6138158" y="3975189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D05A8B-2E9B-01C2-6CCC-4F35CE65A013}"/>
              </a:ext>
            </a:extLst>
          </p:cNvPr>
          <p:cNvSpPr txBox="1"/>
          <p:nvPr/>
        </p:nvSpPr>
        <p:spPr>
          <a:xfrm>
            <a:off x="7227176" y="4003816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8CF2DE-47C9-AB2E-13CB-B50441F53603}"/>
              </a:ext>
            </a:extLst>
          </p:cNvPr>
          <p:cNvSpPr txBox="1"/>
          <p:nvPr/>
        </p:nvSpPr>
        <p:spPr>
          <a:xfrm>
            <a:off x="5090313" y="5017750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CA7140E-88F9-652D-A935-BEA27B35FBFD}"/>
              </a:ext>
            </a:extLst>
          </p:cNvPr>
          <p:cNvSpPr txBox="1"/>
          <p:nvPr/>
        </p:nvSpPr>
        <p:spPr>
          <a:xfrm>
            <a:off x="6151402" y="5026634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10C3C69-2270-5325-57DB-65A948AD0B6C}"/>
              </a:ext>
            </a:extLst>
          </p:cNvPr>
          <p:cNvSpPr txBox="1"/>
          <p:nvPr/>
        </p:nvSpPr>
        <p:spPr>
          <a:xfrm>
            <a:off x="7221549" y="5080182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1616119-1E28-D911-08B6-A96BC35DBEF2}"/>
              </a:ext>
            </a:extLst>
          </p:cNvPr>
          <p:cNvSpPr txBox="1"/>
          <p:nvPr/>
        </p:nvSpPr>
        <p:spPr>
          <a:xfrm>
            <a:off x="5043396" y="6082450"/>
            <a:ext cx="592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14" name="Picture 13" descr="A close-up of a petri dish&#10;&#10;Description automatically generated">
            <a:extLst>
              <a:ext uri="{FF2B5EF4-FFF2-40B4-BE49-F238E27FC236}">
                <a16:creationId xmlns:a16="http://schemas.microsoft.com/office/drawing/2014/main" id="{281AF05A-17E3-A050-4B9D-F5CBDF6BC9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5552" t="18338" r="20526" b="63812"/>
          <a:stretch/>
        </p:blipFill>
        <p:spPr>
          <a:xfrm rot="16200000">
            <a:off x="9523833" y="818141"/>
            <a:ext cx="1608155" cy="1600159"/>
          </a:xfrm>
          <a:prstGeom prst="ellipse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A9777DC-6883-E22A-36AF-E0929CB79259}"/>
              </a:ext>
            </a:extLst>
          </p:cNvPr>
          <p:cNvSpPr txBox="1"/>
          <p:nvPr/>
        </p:nvSpPr>
        <p:spPr>
          <a:xfrm>
            <a:off x="8747690" y="259012"/>
            <a:ext cx="299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LK1027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Brevibacterium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9D935A-A9C7-0BFB-528F-49A6BA845DB8}"/>
              </a:ext>
            </a:extLst>
          </p:cNvPr>
          <p:cNvSpPr txBox="1"/>
          <p:nvPr/>
        </p:nvSpPr>
        <p:spPr>
          <a:xfrm>
            <a:off x="9012299" y="6030030"/>
            <a:ext cx="24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C. albicans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K1</a:t>
            </a:r>
          </a:p>
        </p:txBody>
      </p:sp>
      <p:pic>
        <p:nvPicPr>
          <p:cNvPr id="93" name="Picture 92" descr="A close-up of a petri dish&#10;&#10;Description automatically generated">
            <a:extLst>
              <a:ext uri="{FF2B5EF4-FFF2-40B4-BE49-F238E27FC236}">
                <a16:creationId xmlns:a16="http://schemas.microsoft.com/office/drawing/2014/main" id="{BC7E9BBF-2525-EA49-4D6C-C1E8A9A74A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4333" t="31428" r="31745" b="50722"/>
          <a:stretch/>
        </p:blipFill>
        <p:spPr>
          <a:xfrm rot="16200000">
            <a:off x="9282752" y="2553657"/>
            <a:ext cx="1042708" cy="1037524"/>
          </a:xfrm>
          <a:prstGeom prst="ellipse">
            <a:avLst/>
          </a:prstGeom>
        </p:spPr>
      </p:pic>
      <p:pic>
        <p:nvPicPr>
          <p:cNvPr id="94" name="Picture 93" descr="A close-up of a petri dish&#10;&#10;Description automatically generated">
            <a:extLst>
              <a:ext uri="{FF2B5EF4-FFF2-40B4-BE49-F238E27FC236}">
                <a16:creationId xmlns:a16="http://schemas.microsoft.com/office/drawing/2014/main" id="{E04DB27F-C79C-6E0D-C134-4BACA8F13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406" t="26543" r="53672" b="55607"/>
          <a:stretch/>
        </p:blipFill>
        <p:spPr>
          <a:xfrm rot="16200000">
            <a:off x="10359632" y="2548461"/>
            <a:ext cx="1042708" cy="1037524"/>
          </a:xfrm>
          <a:prstGeom prst="ellipse">
            <a:avLst/>
          </a:prstGeom>
        </p:spPr>
      </p:pic>
      <p:pic>
        <p:nvPicPr>
          <p:cNvPr id="95" name="Picture 94" descr="A close-up of a petri dish&#10;&#10;Description automatically generated">
            <a:extLst>
              <a:ext uri="{FF2B5EF4-FFF2-40B4-BE49-F238E27FC236}">
                <a16:creationId xmlns:a16="http://schemas.microsoft.com/office/drawing/2014/main" id="{0CB4FFCF-3863-FAFF-1888-DFC09C0727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522" t="7461" r="51556" b="74689"/>
          <a:stretch/>
        </p:blipFill>
        <p:spPr>
          <a:xfrm rot="16200000">
            <a:off x="9279634" y="3610936"/>
            <a:ext cx="1042708" cy="1037524"/>
          </a:xfrm>
          <a:prstGeom prst="ellipse">
            <a:avLst/>
          </a:prstGeom>
        </p:spPr>
      </p:pic>
      <p:pic>
        <p:nvPicPr>
          <p:cNvPr id="96" name="Picture 95" descr="A close-up of a petri dish&#10;&#10;Description automatically generated">
            <a:extLst>
              <a:ext uri="{FF2B5EF4-FFF2-40B4-BE49-F238E27FC236}">
                <a16:creationId xmlns:a16="http://schemas.microsoft.com/office/drawing/2014/main" id="{5C5D9DA2-2522-1AAC-FEC1-6D04D0AA55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385" t="3820" r="29693" b="78330"/>
          <a:stretch/>
        </p:blipFill>
        <p:spPr>
          <a:xfrm rot="16200000">
            <a:off x="10359037" y="3623198"/>
            <a:ext cx="1042708" cy="1037524"/>
          </a:xfrm>
          <a:prstGeom prst="ellipse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3F70A1A-504C-CD65-B076-E627EEF8738F}"/>
              </a:ext>
            </a:extLst>
          </p:cNvPr>
          <p:cNvSpPr txBox="1"/>
          <p:nvPr/>
        </p:nvSpPr>
        <p:spPr>
          <a:xfrm>
            <a:off x="10019458" y="1490815"/>
            <a:ext cx="519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B4F2955-16AA-8CE3-AF2B-401DF3CB5136}"/>
              </a:ext>
            </a:extLst>
          </p:cNvPr>
          <p:cNvSpPr txBox="1"/>
          <p:nvPr/>
        </p:nvSpPr>
        <p:spPr>
          <a:xfrm>
            <a:off x="9489460" y="2909465"/>
            <a:ext cx="5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FBF371C-27CA-4492-6BBD-DF7DFA5E5435}"/>
              </a:ext>
            </a:extLst>
          </p:cNvPr>
          <p:cNvSpPr txBox="1"/>
          <p:nvPr/>
        </p:nvSpPr>
        <p:spPr>
          <a:xfrm>
            <a:off x="10592844" y="2889782"/>
            <a:ext cx="5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C2D767-5FBD-3995-361A-EB7307452E8F}"/>
              </a:ext>
            </a:extLst>
          </p:cNvPr>
          <p:cNvSpPr txBox="1"/>
          <p:nvPr/>
        </p:nvSpPr>
        <p:spPr>
          <a:xfrm>
            <a:off x="9495967" y="3980007"/>
            <a:ext cx="5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39E459-B7C8-19A2-1902-5ECE0F973311}"/>
              </a:ext>
            </a:extLst>
          </p:cNvPr>
          <p:cNvSpPr txBox="1"/>
          <p:nvPr/>
        </p:nvSpPr>
        <p:spPr>
          <a:xfrm>
            <a:off x="10575855" y="4029227"/>
            <a:ext cx="5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102" name="Picture 101" descr="A close-up of a petri dish&#10;&#10;Description automatically generated">
            <a:extLst>
              <a:ext uri="{FF2B5EF4-FFF2-40B4-BE49-F238E27FC236}">
                <a16:creationId xmlns:a16="http://schemas.microsoft.com/office/drawing/2014/main" id="{9DCEAF11-C418-F941-B9C1-585B84EC63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518" t="16864" r="34560" b="65286"/>
          <a:stretch/>
        </p:blipFill>
        <p:spPr>
          <a:xfrm rot="16200000">
            <a:off x="9816286" y="4665907"/>
            <a:ext cx="1042708" cy="1037524"/>
          </a:xfrm>
          <a:prstGeom prst="ellipse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AD64BB2B-013A-4F90-8C59-093F569D9F11}"/>
              </a:ext>
            </a:extLst>
          </p:cNvPr>
          <p:cNvSpPr txBox="1"/>
          <p:nvPr/>
        </p:nvSpPr>
        <p:spPr>
          <a:xfrm>
            <a:off x="10006746" y="5058787"/>
            <a:ext cx="593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E91330-DA6A-781A-C18A-7050F5AA3455}"/>
              </a:ext>
            </a:extLst>
          </p:cNvPr>
          <p:cNvSpPr txBox="1"/>
          <p:nvPr/>
        </p:nvSpPr>
        <p:spPr>
          <a:xfrm>
            <a:off x="168812" y="205664"/>
            <a:ext cx="76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9FBB394-5411-BAE6-F5AF-8F20DD532C56}"/>
              </a:ext>
            </a:extLst>
          </p:cNvPr>
          <p:cNvSpPr txBox="1"/>
          <p:nvPr/>
        </p:nvSpPr>
        <p:spPr>
          <a:xfrm>
            <a:off x="4275336" y="201238"/>
            <a:ext cx="76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2CEA7CA-CC01-6A02-2BA6-40470A8FFB53}"/>
              </a:ext>
            </a:extLst>
          </p:cNvPr>
          <p:cNvSpPr txBox="1"/>
          <p:nvPr/>
        </p:nvSpPr>
        <p:spPr>
          <a:xfrm>
            <a:off x="8244239" y="208699"/>
            <a:ext cx="76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55440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172</Words>
  <Application>Microsoft Macintosh PowerPoint</Application>
  <PresentationFormat>Widescreen</PresentationFormat>
  <Paragraphs>111</Paragraphs>
  <Slides>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UYEN THY NGUYEN</dc:creator>
  <cp:lastModifiedBy>UYEN THY NGUYEN</cp:lastModifiedBy>
  <cp:revision>10</cp:revision>
  <cp:lastPrinted>2024-10-27T22:21:44Z</cp:lastPrinted>
  <dcterms:created xsi:type="dcterms:W3CDTF">2024-10-24T14:54:01Z</dcterms:created>
  <dcterms:modified xsi:type="dcterms:W3CDTF">2024-10-28T00:51:08Z</dcterms:modified>
</cp:coreProperties>
</file>